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365" r:id="rId14"/>
    <p:sldId id="273" r:id="rId15"/>
    <p:sldId id="274" r:id="rId16"/>
    <p:sldId id="275" r:id="rId17"/>
    <p:sldId id="276" r:id="rId18"/>
    <p:sldId id="277" r:id="rId19"/>
    <p:sldId id="278" r:id="rId20"/>
    <p:sldId id="366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367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68" r:id="rId58"/>
    <p:sldId id="317" r:id="rId59"/>
    <p:sldId id="318" r:id="rId60"/>
    <p:sldId id="371" r:id="rId61"/>
    <p:sldId id="319" r:id="rId62"/>
    <p:sldId id="320" r:id="rId63"/>
    <p:sldId id="321" r:id="rId64"/>
    <p:sldId id="369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70" r:id="rId100"/>
    <p:sldId id="358" r:id="rId101"/>
    <p:sldId id="359" r:id="rId102"/>
    <p:sldId id="360" r:id="rId103"/>
    <p:sldId id="361" r:id="rId104"/>
    <p:sldId id="362" r:id="rId105"/>
    <p:sldId id="363" r:id="rId106"/>
    <p:sldId id="364" r:id="rId107"/>
    <p:sldId id="258" r:id="rId10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#10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2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#3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#4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#5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#6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#7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#8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#9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9AC7D-EBED-4D6C-96EA-3FF73C814327}" type="doc">
      <dgm:prSet loTypeId="urn:microsoft.com/office/officeart/2005/8/layout/orgChart1#1" loCatId="hierarchy" qsTypeId="urn:microsoft.com/office/officeart/2005/8/quickstyle/simple1#1" qsCatId="simple" csTypeId="urn:microsoft.com/office/officeart/2005/8/colors/accent2_1#1" csCatId="accent2" phldr="1"/>
      <dgm:spPr/>
      <dgm:t>
        <a:bodyPr/>
        <a:lstStyle/>
        <a:p>
          <a:endParaRPr lang="hu-HU"/>
        </a:p>
      </dgm:t>
    </dgm:pt>
    <dgm:pt modelId="{FAA8EB77-CFE3-4A41-A8D9-A29416470FFB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Polgári és politikai jogok</a:t>
          </a:r>
        </a:p>
      </dgm:t>
    </dgm:pt>
    <dgm:pt modelId="{A85948EF-1AE6-4E2C-9E11-9215E4F3357A}" type="parTrans" cxnId="{94E47E4E-D75C-4DA0-8E64-FA67E70A9182}">
      <dgm:prSet/>
      <dgm:spPr/>
      <dgm:t>
        <a:bodyPr/>
        <a:lstStyle/>
        <a:p>
          <a:endParaRPr lang="hu-HU" sz="1800"/>
        </a:p>
      </dgm:t>
    </dgm:pt>
    <dgm:pt modelId="{8D068ED2-4F2E-4AFF-B450-4A413C3EB6C7}" type="sibTrans" cxnId="{94E47E4E-D75C-4DA0-8E64-FA67E70A9182}">
      <dgm:prSet/>
      <dgm:spPr/>
      <dgm:t>
        <a:bodyPr/>
        <a:lstStyle/>
        <a:p>
          <a:endParaRPr lang="hu-HU" sz="1800"/>
        </a:p>
      </dgm:t>
    </dgm:pt>
    <dgm:pt modelId="{382E4997-6B7F-4AB3-BDB1-2248B68FA3E7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Választójog</a:t>
          </a:r>
        </a:p>
      </dgm:t>
    </dgm:pt>
    <dgm:pt modelId="{B55C554A-6483-4DEB-912B-29C8BC6CBCD8}" type="parTrans" cxnId="{3F9D8650-F2A7-4529-B486-42DC119260ED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A50C0A84-180C-4B55-8857-15AD7D9B591C}" type="sibTrans" cxnId="{3F9D8650-F2A7-4529-B486-42DC119260ED}">
      <dgm:prSet/>
      <dgm:spPr/>
      <dgm:t>
        <a:bodyPr/>
        <a:lstStyle/>
        <a:p>
          <a:endParaRPr lang="hu-HU" sz="1800"/>
        </a:p>
      </dgm:t>
    </dgm:pt>
    <dgm:pt modelId="{304F681F-2E87-465E-9815-9B18D2E7BCCE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Helyhatósági választás a lakóhely szerinti tagállamban</a:t>
          </a:r>
        </a:p>
      </dgm:t>
    </dgm:pt>
    <dgm:pt modelId="{E44F6C5C-5B6D-4E26-A263-51CC408E1153}" type="parTrans" cxnId="{94B05841-48F5-4E4C-A087-91CCE0FE87C7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023B5EB9-C7A6-4BEB-BA4B-718613E06EFE}" type="sibTrans" cxnId="{94B05841-48F5-4E4C-A087-91CCE0FE87C7}">
      <dgm:prSet/>
      <dgm:spPr/>
      <dgm:t>
        <a:bodyPr/>
        <a:lstStyle/>
        <a:p>
          <a:endParaRPr lang="hu-HU" sz="1800"/>
        </a:p>
      </dgm:t>
    </dgm:pt>
    <dgm:pt modelId="{1BEF7C41-2064-4A91-981D-9E998A8043CC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EP választás a lakóhely szerinti tagállamban</a:t>
          </a:r>
        </a:p>
      </dgm:t>
    </dgm:pt>
    <dgm:pt modelId="{9D29A0CC-0A79-4F22-86BC-FF047D2B2267}" type="parTrans" cxnId="{78777A7C-7E23-4BE4-B3D6-77E871FF5CB7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B0DF8394-C76D-4EE0-A747-F8D63504605D}" type="sibTrans" cxnId="{78777A7C-7E23-4BE4-B3D6-77E871FF5CB7}">
      <dgm:prSet/>
      <dgm:spPr/>
      <dgm:t>
        <a:bodyPr/>
        <a:lstStyle/>
        <a:p>
          <a:endParaRPr lang="hu-HU" sz="1800"/>
        </a:p>
      </dgm:t>
    </dgm:pt>
    <dgm:pt modelId="{37FF6978-8976-4697-8088-67E051828A72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Polgári kezdeményezés</a:t>
          </a:r>
        </a:p>
      </dgm:t>
    </dgm:pt>
    <dgm:pt modelId="{FFC2E2DE-2541-435A-A967-FF84EE39813F}" type="parTrans" cxnId="{D2393BE1-56FD-4BC7-AF63-72C1F2919A52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B9A038FF-5BF1-4D61-BB48-CD5D5B22D40E}" type="sibTrans" cxnId="{D2393BE1-56FD-4BC7-AF63-72C1F2919A52}">
      <dgm:prSet/>
      <dgm:spPr/>
      <dgm:t>
        <a:bodyPr/>
        <a:lstStyle/>
        <a:p>
          <a:endParaRPr lang="hu-HU" sz="1800"/>
        </a:p>
      </dgm:t>
    </dgm:pt>
    <dgm:pt modelId="{ADB55F16-5899-406A-B3EB-8E28C0D6C96B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Panaszjog</a:t>
          </a:r>
        </a:p>
      </dgm:t>
    </dgm:pt>
    <dgm:pt modelId="{DEFCB89B-C650-4625-9DAD-838BA1C20952}" type="parTrans" cxnId="{7708AB92-A2DC-452A-B23E-96F7245E3F09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7DD67D94-2609-400E-A797-CC08156206F7}" type="sibTrans" cxnId="{7708AB92-A2DC-452A-B23E-96F7245E3F09}">
      <dgm:prSet/>
      <dgm:spPr/>
      <dgm:t>
        <a:bodyPr/>
        <a:lstStyle/>
        <a:p>
          <a:endParaRPr lang="hu-HU" sz="1800"/>
        </a:p>
      </dgm:t>
    </dgm:pt>
    <dgm:pt modelId="{5AEECF31-5F46-4D87-B651-ADC2AEA26C34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Petíciós jog (EP</a:t>
          </a:r>
          <a:r>
            <a:rPr lang="hu-HU" sz="1400" dirty="0">
              <a:latin typeface="Verdana (Szövegtörzs)"/>
            </a:rPr>
            <a:t>)</a:t>
          </a:r>
        </a:p>
      </dgm:t>
    </dgm:pt>
    <dgm:pt modelId="{EC099A2B-F0D8-4FCF-B0E2-3482EFD57064}" type="parTrans" cxnId="{1305ED4B-7C20-45DB-8FB9-D30C595D46C7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4F1FC560-F990-4754-A135-EA72ABB3190D}" type="sibTrans" cxnId="{1305ED4B-7C20-45DB-8FB9-D30C595D46C7}">
      <dgm:prSet/>
      <dgm:spPr/>
      <dgm:t>
        <a:bodyPr/>
        <a:lstStyle/>
        <a:p>
          <a:endParaRPr lang="hu-HU" sz="1800"/>
        </a:p>
      </dgm:t>
    </dgm:pt>
    <dgm:pt modelId="{FD00F535-9DED-43FC-ADC7-2FC0F263F564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Európai ombudsman</a:t>
          </a:r>
        </a:p>
      </dgm:t>
    </dgm:pt>
    <dgm:pt modelId="{CD7E45BA-FF50-4DE1-9EC6-77D141BF77BA}" type="parTrans" cxnId="{7CCF189D-3D34-4392-985B-405BE27BC2A3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0E38C15A-840C-47B0-B3DA-66495556F03E}" type="sibTrans" cxnId="{7CCF189D-3D34-4392-985B-405BE27BC2A3}">
      <dgm:prSet/>
      <dgm:spPr/>
      <dgm:t>
        <a:bodyPr/>
        <a:lstStyle/>
        <a:p>
          <a:endParaRPr lang="hu-HU" sz="1800"/>
        </a:p>
      </dgm:t>
    </dgm:pt>
    <dgm:pt modelId="{E7330674-06C1-4334-B80B-0D3F4D3DB4C0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Információs jog</a:t>
          </a:r>
        </a:p>
      </dgm:t>
    </dgm:pt>
    <dgm:pt modelId="{867DC597-F68E-43B2-9847-E37F08220F53}" type="parTrans" cxnId="{A497C991-BFFF-4B60-8B9E-75430D426846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2C15D4FE-D05A-4476-9096-EB4B39292E3E}" type="sibTrans" cxnId="{A497C991-BFFF-4B60-8B9E-75430D426846}">
      <dgm:prSet/>
      <dgm:spPr/>
      <dgm:t>
        <a:bodyPr/>
        <a:lstStyle/>
        <a:p>
          <a:endParaRPr lang="hu-HU" sz="1800"/>
        </a:p>
      </dgm:t>
    </dgm:pt>
    <dgm:pt modelId="{8EF2C770-3E5D-412E-8CDC-3C17B9501A93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Uniós dokumentumokhoz való hozzáférés</a:t>
          </a:r>
        </a:p>
      </dgm:t>
    </dgm:pt>
    <dgm:pt modelId="{C47D0356-F09B-4B85-B626-E651AE8A39FF}" type="parTrans" cxnId="{4864B733-E31F-4B1B-A38F-47B2292C9721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ABC756F3-D539-4124-9D00-D6E6E5F79D73}" type="sibTrans" cxnId="{4864B733-E31F-4B1B-A38F-47B2292C9721}">
      <dgm:prSet/>
      <dgm:spPr/>
      <dgm:t>
        <a:bodyPr/>
        <a:lstStyle/>
        <a:p>
          <a:endParaRPr lang="hu-HU" sz="1800"/>
        </a:p>
      </dgm:t>
    </dgm:pt>
    <dgm:pt modelId="{7692B99A-9DDA-4F3D-9CC4-8F5C94E84399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Megkeresési jog</a:t>
          </a:r>
        </a:p>
      </dgm:t>
    </dgm:pt>
    <dgm:pt modelId="{6037001F-7262-4612-97BC-B01B6F8C1C28}" type="parTrans" cxnId="{EF7E085C-B759-437F-BBB9-A3CA1C9A7192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6F50CADF-60D2-4D94-82D3-44520DA874B7}" type="sibTrans" cxnId="{EF7E085C-B759-437F-BBB9-A3CA1C9A7192}">
      <dgm:prSet/>
      <dgm:spPr/>
      <dgm:t>
        <a:bodyPr/>
        <a:lstStyle/>
        <a:p>
          <a:endParaRPr lang="hu-HU" sz="1800"/>
        </a:p>
      </dgm:t>
    </dgm:pt>
    <dgm:pt modelId="{AD96F58A-AA46-42BC-BA0F-8D0EE0A93BF2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Megfelelő ügyintézéshez való jog</a:t>
          </a:r>
        </a:p>
      </dgm:t>
    </dgm:pt>
    <dgm:pt modelId="{A44CE956-C8FF-4439-AA0C-59529894B6B5}" type="parTrans" cxnId="{FD2571B9-1DBF-4F96-BB04-C0CB6EFAE22A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B78E35C1-1B2C-49B7-BB0A-DB442A6CC2A0}" type="sibTrans" cxnId="{FD2571B9-1DBF-4F96-BB04-C0CB6EFAE22A}">
      <dgm:prSet/>
      <dgm:spPr/>
      <dgm:t>
        <a:bodyPr/>
        <a:lstStyle/>
        <a:p>
          <a:endParaRPr lang="hu-HU" sz="1800"/>
        </a:p>
      </dgm:t>
    </dgm:pt>
    <dgm:pt modelId="{C0B3DFD4-A3A2-4D4B-AD6A-2B357FCC4E29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Védelemhez való jog</a:t>
          </a:r>
        </a:p>
      </dgm:t>
    </dgm:pt>
    <dgm:pt modelId="{FA47F5C7-EB3C-4309-AA57-B0195336AEB8}" type="parTrans" cxnId="{B356826F-FF4E-4252-B8E7-9650B6086BED}">
      <dgm:prSet/>
      <dgm:spPr/>
      <dgm:t>
        <a:bodyPr/>
        <a:lstStyle/>
        <a:p>
          <a:endParaRPr lang="hu-HU" sz="1800"/>
        </a:p>
      </dgm:t>
    </dgm:pt>
    <dgm:pt modelId="{BF5EBBA9-1FE2-46A4-A2B3-3E293A1A5BF4}" type="sibTrans" cxnId="{B356826F-FF4E-4252-B8E7-9650B6086BED}">
      <dgm:prSet/>
      <dgm:spPr/>
      <dgm:t>
        <a:bodyPr/>
        <a:lstStyle/>
        <a:p>
          <a:endParaRPr lang="hu-HU" sz="1800"/>
        </a:p>
      </dgm:t>
    </dgm:pt>
    <dgm:pt modelId="{FB233564-BA1E-4F33-B9C0-09F2817BD468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Harmadik államban bármely tagállam diplomáciai és konzuli hatóságainak védelme</a:t>
          </a:r>
        </a:p>
      </dgm:t>
    </dgm:pt>
    <dgm:pt modelId="{89B57A2B-134B-4DDB-9A74-40A205E08D27}" type="parTrans" cxnId="{1EC7890E-3764-48FC-8894-BE88A84FBAF5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E3DFC267-9ADC-4F1D-AA6A-B6EC6E229FEF}" type="sibTrans" cxnId="{1EC7890E-3764-48FC-8894-BE88A84FBAF5}">
      <dgm:prSet/>
      <dgm:spPr/>
      <dgm:t>
        <a:bodyPr/>
        <a:lstStyle/>
        <a:p>
          <a:endParaRPr lang="hu-HU" sz="1800"/>
        </a:p>
      </dgm:t>
    </dgm:pt>
    <dgm:pt modelId="{A89DD109-75E7-4BF6-BC71-A28B0AC86B93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Szabadságjogok</a:t>
          </a:r>
        </a:p>
      </dgm:t>
    </dgm:pt>
    <dgm:pt modelId="{E6637D0A-BA64-4E46-9939-99F57BD67099}" type="parTrans" cxnId="{23FFEF19-3F3B-4973-B2E6-1CD48697C0FE}">
      <dgm:prSet/>
      <dgm:spPr/>
      <dgm:t>
        <a:bodyPr/>
        <a:lstStyle/>
        <a:p>
          <a:endParaRPr lang="hu-HU" sz="1800"/>
        </a:p>
      </dgm:t>
    </dgm:pt>
    <dgm:pt modelId="{E243F501-31B1-4BE3-835E-45DE214B0FC2}" type="sibTrans" cxnId="{23FFEF19-3F3B-4973-B2E6-1CD48697C0FE}">
      <dgm:prSet/>
      <dgm:spPr/>
      <dgm:t>
        <a:bodyPr/>
        <a:lstStyle/>
        <a:p>
          <a:endParaRPr lang="hu-HU" sz="1800"/>
        </a:p>
      </dgm:t>
    </dgm:pt>
    <dgm:pt modelId="{849DEE12-019C-445B-9175-78BCB52E6F5C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Véleménynyilvánítás és vita</a:t>
          </a:r>
        </a:p>
      </dgm:t>
    </dgm:pt>
    <dgm:pt modelId="{1B5046BD-1967-4AA4-A444-B973AC8BE24B}" type="parTrans" cxnId="{896229A7-DC18-433E-81A6-99DDFCFFC2FE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A51B94FA-6A25-4BF1-9467-863441828D13}" type="sibTrans" cxnId="{896229A7-DC18-433E-81A6-99DDFCFFC2FE}">
      <dgm:prSet/>
      <dgm:spPr/>
      <dgm:t>
        <a:bodyPr/>
        <a:lstStyle/>
        <a:p>
          <a:endParaRPr lang="hu-HU" sz="1800"/>
        </a:p>
      </dgm:t>
    </dgm:pt>
    <dgm:pt modelId="{E2EBE178-202A-45C8-AF0A-2E7A59D7E992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Szabad mozgás és tartózkodás a tagállamok területén</a:t>
          </a:r>
        </a:p>
      </dgm:t>
    </dgm:pt>
    <dgm:pt modelId="{866EDCFE-8ACC-40B1-A5D1-27E87929C208}" type="parTrans" cxnId="{1B5454B9-C8F5-4062-8F0A-FDDE305F7C52}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52E7F84B-7BE9-48BB-A6D0-875DCD07BDF3}" type="sibTrans" cxnId="{1B5454B9-C8F5-4062-8F0A-FDDE305F7C52}">
      <dgm:prSet/>
      <dgm:spPr/>
      <dgm:t>
        <a:bodyPr/>
        <a:lstStyle/>
        <a:p>
          <a:endParaRPr lang="hu-HU" sz="1800"/>
        </a:p>
      </dgm:t>
    </dgm:pt>
    <dgm:pt modelId="{2BCD25DD-43AF-4834-9FAF-9FFF42AF778F}" type="pres">
      <dgm:prSet presAssocID="{07E9AC7D-EBED-4D6C-96EA-3FF73C8143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5E00C7-88CF-4B4B-BE75-B699C52E031D}" type="pres">
      <dgm:prSet presAssocID="{FAA8EB77-CFE3-4A41-A8D9-A29416470FFB}" presName="hierRoot1" presStyleCnt="0">
        <dgm:presLayoutVars>
          <dgm:hierBranch val="hang"/>
        </dgm:presLayoutVars>
      </dgm:prSet>
      <dgm:spPr/>
    </dgm:pt>
    <dgm:pt modelId="{F98A7AA7-660C-45C5-9D94-B2E7A9895AB9}" type="pres">
      <dgm:prSet presAssocID="{FAA8EB77-CFE3-4A41-A8D9-A29416470FFB}" presName="rootComposite1" presStyleCnt="0"/>
      <dgm:spPr/>
    </dgm:pt>
    <dgm:pt modelId="{E0C7DD9F-DB04-4AF0-872B-846E28670E04}" type="pres">
      <dgm:prSet presAssocID="{FAA8EB77-CFE3-4A41-A8D9-A29416470FFB}" presName="rootText1" presStyleLbl="node0" presStyleIdx="0" presStyleCnt="3">
        <dgm:presLayoutVars>
          <dgm:chPref val="3"/>
        </dgm:presLayoutVars>
      </dgm:prSet>
      <dgm:spPr/>
    </dgm:pt>
    <dgm:pt modelId="{629A082C-32F1-456A-928B-E010F23BCED0}" type="pres">
      <dgm:prSet presAssocID="{FAA8EB77-CFE3-4A41-A8D9-A29416470FFB}" presName="rootConnector1" presStyleLbl="node1" presStyleIdx="0" presStyleCnt="0"/>
      <dgm:spPr/>
    </dgm:pt>
    <dgm:pt modelId="{C8189A8D-FB27-42B1-9EC8-01A5423988C7}" type="pres">
      <dgm:prSet presAssocID="{FAA8EB77-CFE3-4A41-A8D9-A29416470FFB}" presName="hierChild2" presStyleCnt="0"/>
      <dgm:spPr/>
    </dgm:pt>
    <dgm:pt modelId="{A483DA51-5EA4-4C7E-B4FE-54480DB5B6C9}" type="pres">
      <dgm:prSet presAssocID="{B55C554A-6483-4DEB-912B-29C8BC6CBCD8}" presName="Name48" presStyleLbl="parChTrans1D2" presStyleIdx="0" presStyleCnt="8"/>
      <dgm:spPr/>
    </dgm:pt>
    <dgm:pt modelId="{3CEF4854-BD0A-4048-A88A-202FE9B65F48}" type="pres">
      <dgm:prSet presAssocID="{382E4997-6B7F-4AB3-BDB1-2248B68FA3E7}" presName="hierRoot2" presStyleCnt="0">
        <dgm:presLayoutVars>
          <dgm:hierBranch/>
        </dgm:presLayoutVars>
      </dgm:prSet>
      <dgm:spPr/>
    </dgm:pt>
    <dgm:pt modelId="{D4136463-BF7A-41AD-9512-1D69B011AD85}" type="pres">
      <dgm:prSet presAssocID="{382E4997-6B7F-4AB3-BDB1-2248B68FA3E7}" presName="rootComposite" presStyleCnt="0"/>
      <dgm:spPr/>
    </dgm:pt>
    <dgm:pt modelId="{88982170-40F6-40E6-8806-018E1B79FCD3}" type="pres">
      <dgm:prSet presAssocID="{382E4997-6B7F-4AB3-BDB1-2248B68FA3E7}" presName="rootText" presStyleLbl="node2" presStyleIdx="0" presStyleCnt="8">
        <dgm:presLayoutVars>
          <dgm:chPref val="3"/>
        </dgm:presLayoutVars>
      </dgm:prSet>
      <dgm:spPr/>
    </dgm:pt>
    <dgm:pt modelId="{6792B375-D0EB-45EF-80D4-F95861EBB2EA}" type="pres">
      <dgm:prSet presAssocID="{382E4997-6B7F-4AB3-BDB1-2248B68FA3E7}" presName="rootConnector" presStyleLbl="node2" presStyleIdx="0" presStyleCnt="8"/>
      <dgm:spPr/>
    </dgm:pt>
    <dgm:pt modelId="{336D9AE6-2E81-4480-B51A-FB6C12E91AFA}" type="pres">
      <dgm:prSet presAssocID="{382E4997-6B7F-4AB3-BDB1-2248B68FA3E7}" presName="hierChild4" presStyleCnt="0"/>
      <dgm:spPr/>
    </dgm:pt>
    <dgm:pt modelId="{099E56C0-55AC-4F98-AC55-AE3928CC91BC}" type="pres">
      <dgm:prSet presAssocID="{E44F6C5C-5B6D-4E26-A263-51CC408E1153}" presName="Name35" presStyleLbl="parChTrans1D3" presStyleIdx="0" presStyleCnt="6"/>
      <dgm:spPr/>
    </dgm:pt>
    <dgm:pt modelId="{4F5A4D4E-0AF4-4E82-9260-8A32F0045B99}" type="pres">
      <dgm:prSet presAssocID="{304F681F-2E87-465E-9815-9B18D2E7BCCE}" presName="hierRoot2" presStyleCnt="0">
        <dgm:presLayoutVars>
          <dgm:hierBranch val="init"/>
        </dgm:presLayoutVars>
      </dgm:prSet>
      <dgm:spPr/>
    </dgm:pt>
    <dgm:pt modelId="{DF5797F3-E077-4B6F-8EF0-C936FCBB1BDE}" type="pres">
      <dgm:prSet presAssocID="{304F681F-2E87-465E-9815-9B18D2E7BCCE}" presName="rootComposite" presStyleCnt="0"/>
      <dgm:spPr/>
    </dgm:pt>
    <dgm:pt modelId="{77DA347F-15D8-4B5B-B41C-931731484A02}" type="pres">
      <dgm:prSet presAssocID="{304F681F-2E87-465E-9815-9B18D2E7BCCE}" presName="rootText" presStyleLbl="node3" presStyleIdx="0" presStyleCnt="6" custScaleX="134798" custScaleY="140563">
        <dgm:presLayoutVars>
          <dgm:chPref val="3"/>
        </dgm:presLayoutVars>
      </dgm:prSet>
      <dgm:spPr/>
    </dgm:pt>
    <dgm:pt modelId="{758184A0-CCFE-4E62-811B-10CCB2191C5B}" type="pres">
      <dgm:prSet presAssocID="{304F681F-2E87-465E-9815-9B18D2E7BCCE}" presName="rootConnector" presStyleLbl="node3" presStyleIdx="0" presStyleCnt="6"/>
      <dgm:spPr/>
    </dgm:pt>
    <dgm:pt modelId="{D87D0F7C-6B60-4A5C-BA35-EC54132289A4}" type="pres">
      <dgm:prSet presAssocID="{304F681F-2E87-465E-9815-9B18D2E7BCCE}" presName="hierChild4" presStyleCnt="0"/>
      <dgm:spPr/>
    </dgm:pt>
    <dgm:pt modelId="{3D87CEFA-1908-4871-A7D3-C57902A0F97A}" type="pres">
      <dgm:prSet presAssocID="{304F681F-2E87-465E-9815-9B18D2E7BCCE}" presName="hierChild5" presStyleCnt="0"/>
      <dgm:spPr/>
    </dgm:pt>
    <dgm:pt modelId="{B28C8996-AE3E-4B5E-9B35-B68E43F14DEA}" type="pres">
      <dgm:prSet presAssocID="{9D29A0CC-0A79-4F22-86BC-FF047D2B2267}" presName="Name35" presStyleLbl="parChTrans1D3" presStyleIdx="1" presStyleCnt="6"/>
      <dgm:spPr/>
    </dgm:pt>
    <dgm:pt modelId="{32328B3A-D06D-46D5-853A-CDAB406F7F87}" type="pres">
      <dgm:prSet presAssocID="{1BEF7C41-2064-4A91-981D-9E998A8043CC}" presName="hierRoot2" presStyleCnt="0">
        <dgm:presLayoutVars>
          <dgm:hierBranch val="init"/>
        </dgm:presLayoutVars>
      </dgm:prSet>
      <dgm:spPr/>
    </dgm:pt>
    <dgm:pt modelId="{7AB9CB62-20EE-4FD7-9398-C292D933510E}" type="pres">
      <dgm:prSet presAssocID="{1BEF7C41-2064-4A91-981D-9E998A8043CC}" presName="rootComposite" presStyleCnt="0"/>
      <dgm:spPr/>
    </dgm:pt>
    <dgm:pt modelId="{3E7D89A9-2A38-45D6-BECB-F4945425DA6E}" type="pres">
      <dgm:prSet presAssocID="{1BEF7C41-2064-4A91-981D-9E998A8043CC}" presName="rootText" presStyleLbl="node3" presStyleIdx="1" presStyleCnt="6" custScaleX="122852" custScaleY="170482">
        <dgm:presLayoutVars>
          <dgm:chPref val="3"/>
        </dgm:presLayoutVars>
      </dgm:prSet>
      <dgm:spPr/>
    </dgm:pt>
    <dgm:pt modelId="{23559509-45F0-4F94-8ED2-7C5D16172AED}" type="pres">
      <dgm:prSet presAssocID="{1BEF7C41-2064-4A91-981D-9E998A8043CC}" presName="rootConnector" presStyleLbl="node3" presStyleIdx="1" presStyleCnt="6"/>
      <dgm:spPr/>
    </dgm:pt>
    <dgm:pt modelId="{419AD25E-D02C-4E1B-9786-E9C563D6CE27}" type="pres">
      <dgm:prSet presAssocID="{1BEF7C41-2064-4A91-981D-9E998A8043CC}" presName="hierChild4" presStyleCnt="0"/>
      <dgm:spPr/>
    </dgm:pt>
    <dgm:pt modelId="{965FD268-2BB0-4A46-A876-D1D51455A41B}" type="pres">
      <dgm:prSet presAssocID="{1BEF7C41-2064-4A91-981D-9E998A8043CC}" presName="hierChild5" presStyleCnt="0"/>
      <dgm:spPr/>
    </dgm:pt>
    <dgm:pt modelId="{0416F5B2-3F3F-4DE7-AB1C-1AD22D5F30B5}" type="pres">
      <dgm:prSet presAssocID="{382E4997-6B7F-4AB3-BDB1-2248B68FA3E7}" presName="hierChild5" presStyleCnt="0"/>
      <dgm:spPr/>
    </dgm:pt>
    <dgm:pt modelId="{0E452C04-FB5C-4A75-BA9C-BAFED4B85EDF}" type="pres">
      <dgm:prSet presAssocID="{FFC2E2DE-2541-435A-A967-FF84EE39813F}" presName="Name48" presStyleLbl="parChTrans1D2" presStyleIdx="1" presStyleCnt="8"/>
      <dgm:spPr/>
    </dgm:pt>
    <dgm:pt modelId="{03F99BF5-0F66-4AAC-BF74-FC3E47F39B59}" type="pres">
      <dgm:prSet presAssocID="{37FF6978-8976-4697-8088-67E051828A72}" presName="hierRoot2" presStyleCnt="0">
        <dgm:presLayoutVars>
          <dgm:hierBranch val="init"/>
        </dgm:presLayoutVars>
      </dgm:prSet>
      <dgm:spPr/>
    </dgm:pt>
    <dgm:pt modelId="{A36051AB-E4A8-4DD0-949C-92651CD946C6}" type="pres">
      <dgm:prSet presAssocID="{37FF6978-8976-4697-8088-67E051828A72}" presName="rootComposite" presStyleCnt="0"/>
      <dgm:spPr/>
    </dgm:pt>
    <dgm:pt modelId="{131F98C4-4755-438E-A1BB-C61943726303}" type="pres">
      <dgm:prSet presAssocID="{37FF6978-8976-4697-8088-67E051828A72}" presName="rootText" presStyleLbl="node2" presStyleIdx="1" presStyleCnt="8">
        <dgm:presLayoutVars>
          <dgm:chPref val="3"/>
        </dgm:presLayoutVars>
      </dgm:prSet>
      <dgm:spPr/>
    </dgm:pt>
    <dgm:pt modelId="{5A009C90-9E98-4B15-B33D-C71E9989C73E}" type="pres">
      <dgm:prSet presAssocID="{37FF6978-8976-4697-8088-67E051828A72}" presName="rootConnector" presStyleLbl="node2" presStyleIdx="1" presStyleCnt="8"/>
      <dgm:spPr/>
    </dgm:pt>
    <dgm:pt modelId="{9A43FA38-914D-4BC1-A15A-06DCC49EE192}" type="pres">
      <dgm:prSet presAssocID="{37FF6978-8976-4697-8088-67E051828A72}" presName="hierChild4" presStyleCnt="0"/>
      <dgm:spPr/>
    </dgm:pt>
    <dgm:pt modelId="{1E5621F3-D54A-4417-AFF4-93CD8FB09636}" type="pres">
      <dgm:prSet presAssocID="{37FF6978-8976-4697-8088-67E051828A72}" presName="hierChild5" presStyleCnt="0"/>
      <dgm:spPr/>
    </dgm:pt>
    <dgm:pt modelId="{BC235B31-9301-458F-9949-3BD593065E64}" type="pres">
      <dgm:prSet presAssocID="{DEFCB89B-C650-4625-9DAD-838BA1C20952}" presName="Name48" presStyleLbl="parChTrans1D2" presStyleIdx="2" presStyleCnt="8"/>
      <dgm:spPr/>
    </dgm:pt>
    <dgm:pt modelId="{9C4F577A-C6B4-4173-BC4A-46B84407F44A}" type="pres">
      <dgm:prSet presAssocID="{ADB55F16-5899-406A-B3EB-8E28C0D6C96B}" presName="hierRoot2" presStyleCnt="0">
        <dgm:presLayoutVars>
          <dgm:hierBranch/>
        </dgm:presLayoutVars>
      </dgm:prSet>
      <dgm:spPr/>
    </dgm:pt>
    <dgm:pt modelId="{2AE73102-BFCB-4936-BD99-333FE56E1D60}" type="pres">
      <dgm:prSet presAssocID="{ADB55F16-5899-406A-B3EB-8E28C0D6C96B}" presName="rootComposite" presStyleCnt="0"/>
      <dgm:spPr/>
    </dgm:pt>
    <dgm:pt modelId="{6B51677A-A117-4D9E-824A-E31409A4D812}" type="pres">
      <dgm:prSet presAssocID="{ADB55F16-5899-406A-B3EB-8E28C0D6C96B}" presName="rootText" presStyleLbl="node2" presStyleIdx="2" presStyleCnt="8">
        <dgm:presLayoutVars>
          <dgm:chPref val="3"/>
        </dgm:presLayoutVars>
      </dgm:prSet>
      <dgm:spPr/>
    </dgm:pt>
    <dgm:pt modelId="{513AC56D-9D5C-46C6-B117-FC6BB2B5DD23}" type="pres">
      <dgm:prSet presAssocID="{ADB55F16-5899-406A-B3EB-8E28C0D6C96B}" presName="rootConnector" presStyleLbl="node2" presStyleIdx="2" presStyleCnt="8"/>
      <dgm:spPr/>
    </dgm:pt>
    <dgm:pt modelId="{BEA035C5-0B6E-4269-A165-CE466BD593B1}" type="pres">
      <dgm:prSet presAssocID="{ADB55F16-5899-406A-B3EB-8E28C0D6C96B}" presName="hierChild4" presStyleCnt="0"/>
      <dgm:spPr/>
    </dgm:pt>
    <dgm:pt modelId="{0A7BE338-5F60-4D9D-8C3E-419C2F4670EC}" type="pres">
      <dgm:prSet presAssocID="{EC099A2B-F0D8-4FCF-B0E2-3482EFD57064}" presName="Name35" presStyleLbl="parChTrans1D3" presStyleIdx="2" presStyleCnt="6"/>
      <dgm:spPr/>
    </dgm:pt>
    <dgm:pt modelId="{09894A95-F779-44D2-BB66-239B174DF08D}" type="pres">
      <dgm:prSet presAssocID="{5AEECF31-5F46-4D87-B651-ADC2AEA26C34}" presName="hierRoot2" presStyleCnt="0">
        <dgm:presLayoutVars>
          <dgm:hierBranch val="init"/>
        </dgm:presLayoutVars>
      </dgm:prSet>
      <dgm:spPr/>
    </dgm:pt>
    <dgm:pt modelId="{F5AB8202-774A-4944-8B4D-B5615F8DC2F0}" type="pres">
      <dgm:prSet presAssocID="{5AEECF31-5F46-4D87-B651-ADC2AEA26C34}" presName="rootComposite" presStyleCnt="0"/>
      <dgm:spPr/>
    </dgm:pt>
    <dgm:pt modelId="{9FBC131E-D470-4F2A-B7CB-57CF6A54DDEC}" type="pres">
      <dgm:prSet presAssocID="{5AEECF31-5F46-4D87-B651-ADC2AEA26C34}" presName="rootText" presStyleLbl="node3" presStyleIdx="2" presStyleCnt="6">
        <dgm:presLayoutVars>
          <dgm:chPref val="3"/>
        </dgm:presLayoutVars>
      </dgm:prSet>
      <dgm:spPr/>
    </dgm:pt>
    <dgm:pt modelId="{C1477394-EE70-4C73-B73F-BD941487F223}" type="pres">
      <dgm:prSet presAssocID="{5AEECF31-5F46-4D87-B651-ADC2AEA26C34}" presName="rootConnector" presStyleLbl="node3" presStyleIdx="2" presStyleCnt="6"/>
      <dgm:spPr/>
    </dgm:pt>
    <dgm:pt modelId="{B0A132ED-A32F-4F9A-AD1D-BF74FC9B2BC7}" type="pres">
      <dgm:prSet presAssocID="{5AEECF31-5F46-4D87-B651-ADC2AEA26C34}" presName="hierChild4" presStyleCnt="0"/>
      <dgm:spPr/>
    </dgm:pt>
    <dgm:pt modelId="{5B61D66F-E687-445E-9C7D-E04ADB692D99}" type="pres">
      <dgm:prSet presAssocID="{5AEECF31-5F46-4D87-B651-ADC2AEA26C34}" presName="hierChild5" presStyleCnt="0"/>
      <dgm:spPr/>
    </dgm:pt>
    <dgm:pt modelId="{7F38A015-49F2-493E-B4B0-1709E5E5A71E}" type="pres">
      <dgm:prSet presAssocID="{CD7E45BA-FF50-4DE1-9EC6-77D141BF77BA}" presName="Name35" presStyleLbl="parChTrans1D3" presStyleIdx="3" presStyleCnt="6"/>
      <dgm:spPr/>
    </dgm:pt>
    <dgm:pt modelId="{C7D6A0B4-125F-4EA1-9050-E0CD818D8757}" type="pres">
      <dgm:prSet presAssocID="{FD00F535-9DED-43FC-ADC7-2FC0F263F564}" presName="hierRoot2" presStyleCnt="0">
        <dgm:presLayoutVars>
          <dgm:hierBranch val="init"/>
        </dgm:presLayoutVars>
      </dgm:prSet>
      <dgm:spPr/>
    </dgm:pt>
    <dgm:pt modelId="{6D665A1A-E919-40CA-A3F2-933232C47470}" type="pres">
      <dgm:prSet presAssocID="{FD00F535-9DED-43FC-ADC7-2FC0F263F564}" presName="rootComposite" presStyleCnt="0"/>
      <dgm:spPr/>
    </dgm:pt>
    <dgm:pt modelId="{2EEAD124-57C8-448C-A269-3E883A9E28C8}" type="pres">
      <dgm:prSet presAssocID="{FD00F535-9DED-43FC-ADC7-2FC0F263F564}" presName="rootText" presStyleLbl="node3" presStyleIdx="3" presStyleCnt="6">
        <dgm:presLayoutVars>
          <dgm:chPref val="3"/>
        </dgm:presLayoutVars>
      </dgm:prSet>
      <dgm:spPr/>
    </dgm:pt>
    <dgm:pt modelId="{A636E1C5-5014-45E9-9151-039D6BE775E4}" type="pres">
      <dgm:prSet presAssocID="{FD00F535-9DED-43FC-ADC7-2FC0F263F564}" presName="rootConnector" presStyleLbl="node3" presStyleIdx="3" presStyleCnt="6"/>
      <dgm:spPr/>
    </dgm:pt>
    <dgm:pt modelId="{4AD96D66-A93D-4738-9C8E-A8988CEEF25E}" type="pres">
      <dgm:prSet presAssocID="{FD00F535-9DED-43FC-ADC7-2FC0F263F564}" presName="hierChild4" presStyleCnt="0"/>
      <dgm:spPr/>
    </dgm:pt>
    <dgm:pt modelId="{8C7B3378-92F8-4F8B-9F2F-7EC12128C45C}" type="pres">
      <dgm:prSet presAssocID="{FD00F535-9DED-43FC-ADC7-2FC0F263F564}" presName="hierChild5" presStyleCnt="0"/>
      <dgm:spPr/>
    </dgm:pt>
    <dgm:pt modelId="{3D65C1BE-8427-42A5-A633-A8855CFAFA91}" type="pres">
      <dgm:prSet presAssocID="{ADB55F16-5899-406A-B3EB-8E28C0D6C96B}" presName="hierChild5" presStyleCnt="0"/>
      <dgm:spPr/>
    </dgm:pt>
    <dgm:pt modelId="{A34960F7-E5AA-4A0D-831F-D0F4618C9560}" type="pres">
      <dgm:prSet presAssocID="{867DC597-F68E-43B2-9847-E37F08220F53}" presName="Name48" presStyleLbl="parChTrans1D2" presStyleIdx="3" presStyleCnt="8"/>
      <dgm:spPr/>
    </dgm:pt>
    <dgm:pt modelId="{9D613114-E51A-4E6D-9FA9-A8963C2BC7CC}" type="pres">
      <dgm:prSet presAssocID="{E7330674-06C1-4334-B80B-0D3F4D3DB4C0}" presName="hierRoot2" presStyleCnt="0">
        <dgm:presLayoutVars>
          <dgm:hierBranch/>
        </dgm:presLayoutVars>
      </dgm:prSet>
      <dgm:spPr/>
    </dgm:pt>
    <dgm:pt modelId="{F608512F-63A5-4400-8A88-BA488C28C364}" type="pres">
      <dgm:prSet presAssocID="{E7330674-06C1-4334-B80B-0D3F4D3DB4C0}" presName="rootComposite" presStyleCnt="0"/>
      <dgm:spPr/>
    </dgm:pt>
    <dgm:pt modelId="{E4E8FE45-8A76-4707-A5C3-619BA832CD18}" type="pres">
      <dgm:prSet presAssocID="{E7330674-06C1-4334-B80B-0D3F4D3DB4C0}" presName="rootText" presStyleLbl="node2" presStyleIdx="3" presStyleCnt="8">
        <dgm:presLayoutVars>
          <dgm:chPref val="3"/>
        </dgm:presLayoutVars>
      </dgm:prSet>
      <dgm:spPr/>
    </dgm:pt>
    <dgm:pt modelId="{03B1404F-694B-42E0-B350-63A3ECE2FDC9}" type="pres">
      <dgm:prSet presAssocID="{E7330674-06C1-4334-B80B-0D3F4D3DB4C0}" presName="rootConnector" presStyleLbl="node2" presStyleIdx="3" presStyleCnt="8"/>
      <dgm:spPr/>
    </dgm:pt>
    <dgm:pt modelId="{1569FCE7-F5E7-48EB-9E2E-74F027AB08B6}" type="pres">
      <dgm:prSet presAssocID="{E7330674-06C1-4334-B80B-0D3F4D3DB4C0}" presName="hierChild4" presStyleCnt="0"/>
      <dgm:spPr/>
    </dgm:pt>
    <dgm:pt modelId="{37F34EE3-9600-4221-801E-61D9BB65BD33}" type="pres">
      <dgm:prSet presAssocID="{C47D0356-F09B-4B85-B626-E651AE8A39FF}" presName="Name35" presStyleLbl="parChTrans1D3" presStyleIdx="4" presStyleCnt="6"/>
      <dgm:spPr/>
    </dgm:pt>
    <dgm:pt modelId="{3D3B40DF-4818-4506-8B7A-BC308405582D}" type="pres">
      <dgm:prSet presAssocID="{8EF2C770-3E5D-412E-8CDC-3C17B9501A93}" presName="hierRoot2" presStyleCnt="0">
        <dgm:presLayoutVars>
          <dgm:hierBranch val="init"/>
        </dgm:presLayoutVars>
      </dgm:prSet>
      <dgm:spPr/>
    </dgm:pt>
    <dgm:pt modelId="{25CFB0B3-E63F-4BAF-A957-DC13C46EF17D}" type="pres">
      <dgm:prSet presAssocID="{8EF2C770-3E5D-412E-8CDC-3C17B9501A93}" presName="rootComposite" presStyleCnt="0"/>
      <dgm:spPr/>
    </dgm:pt>
    <dgm:pt modelId="{DF3B0762-5FA7-4FCF-A3E2-0B1A351E7926}" type="pres">
      <dgm:prSet presAssocID="{8EF2C770-3E5D-412E-8CDC-3C17B9501A93}" presName="rootText" presStyleLbl="node3" presStyleIdx="4" presStyleCnt="6" custScaleY="146728">
        <dgm:presLayoutVars>
          <dgm:chPref val="3"/>
        </dgm:presLayoutVars>
      </dgm:prSet>
      <dgm:spPr/>
    </dgm:pt>
    <dgm:pt modelId="{0184B8F2-DC0D-453E-AD66-1960BCB04187}" type="pres">
      <dgm:prSet presAssocID="{8EF2C770-3E5D-412E-8CDC-3C17B9501A93}" presName="rootConnector" presStyleLbl="node3" presStyleIdx="4" presStyleCnt="6"/>
      <dgm:spPr/>
    </dgm:pt>
    <dgm:pt modelId="{07C1CE67-A4D9-49BF-BAED-DF9916C89086}" type="pres">
      <dgm:prSet presAssocID="{8EF2C770-3E5D-412E-8CDC-3C17B9501A93}" presName="hierChild4" presStyleCnt="0"/>
      <dgm:spPr/>
    </dgm:pt>
    <dgm:pt modelId="{FB08C837-DB49-4234-BEF5-B275FFE7A98F}" type="pres">
      <dgm:prSet presAssocID="{8EF2C770-3E5D-412E-8CDC-3C17B9501A93}" presName="hierChild5" presStyleCnt="0"/>
      <dgm:spPr/>
    </dgm:pt>
    <dgm:pt modelId="{4E347551-F8E9-4918-9CEE-F62E5FE0C77F}" type="pres">
      <dgm:prSet presAssocID="{6037001F-7262-4612-97BC-B01B6F8C1C28}" presName="Name35" presStyleLbl="parChTrans1D3" presStyleIdx="5" presStyleCnt="6"/>
      <dgm:spPr/>
    </dgm:pt>
    <dgm:pt modelId="{3F91E929-03AC-4308-873B-8D4EDB8E9A19}" type="pres">
      <dgm:prSet presAssocID="{7692B99A-9DDA-4F3D-9CC4-8F5C94E84399}" presName="hierRoot2" presStyleCnt="0">
        <dgm:presLayoutVars>
          <dgm:hierBranch/>
        </dgm:presLayoutVars>
      </dgm:prSet>
      <dgm:spPr/>
    </dgm:pt>
    <dgm:pt modelId="{2CBA97E2-C00A-46D0-869C-F66CF4FC4DA9}" type="pres">
      <dgm:prSet presAssocID="{7692B99A-9DDA-4F3D-9CC4-8F5C94E84399}" presName="rootComposite" presStyleCnt="0"/>
      <dgm:spPr/>
    </dgm:pt>
    <dgm:pt modelId="{603184A5-9276-4D6E-97B3-2CF4DA6ECC3D}" type="pres">
      <dgm:prSet presAssocID="{7692B99A-9DDA-4F3D-9CC4-8F5C94E84399}" presName="rootText" presStyleLbl="node3" presStyleIdx="5" presStyleCnt="6">
        <dgm:presLayoutVars>
          <dgm:chPref val="3"/>
        </dgm:presLayoutVars>
      </dgm:prSet>
      <dgm:spPr/>
    </dgm:pt>
    <dgm:pt modelId="{FE52B068-E921-4892-9B9F-1D7AB814BF7E}" type="pres">
      <dgm:prSet presAssocID="{7692B99A-9DDA-4F3D-9CC4-8F5C94E84399}" presName="rootConnector" presStyleLbl="node3" presStyleIdx="5" presStyleCnt="6"/>
      <dgm:spPr/>
    </dgm:pt>
    <dgm:pt modelId="{AAF2A5C4-616D-4B90-9507-24B3285EE555}" type="pres">
      <dgm:prSet presAssocID="{7692B99A-9DDA-4F3D-9CC4-8F5C94E84399}" presName="hierChild4" presStyleCnt="0"/>
      <dgm:spPr/>
    </dgm:pt>
    <dgm:pt modelId="{AC7E9C10-1E5C-410C-85E2-27B07C18FFFD}" type="pres">
      <dgm:prSet presAssocID="{7692B99A-9DDA-4F3D-9CC4-8F5C94E84399}" presName="hierChild5" presStyleCnt="0"/>
      <dgm:spPr/>
    </dgm:pt>
    <dgm:pt modelId="{4A99AD30-BFAF-4AAE-AF05-1B5D44CFE395}" type="pres">
      <dgm:prSet presAssocID="{E7330674-06C1-4334-B80B-0D3F4D3DB4C0}" presName="hierChild5" presStyleCnt="0"/>
      <dgm:spPr/>
    </dgm:pt>
    <dgm:pt modelId="{13F08DA1-A631-4563-8CD9-43D421400FB8}" type="pres">
      <dgm:prSet presAssocID="{A44CE956-C8FF-4439-AA0C-59529894B6B5}" presName="Name48" presStyleLbl="parChTrans1D2" presStyleIdx="4" presStyleCnt="8"/>
      <dgm:spPr/>
    </dgm:pt>
    <dgm:pt modelId="{F0C733DE-74B1-48C3-896A-B01E3EA3CB67}" type="pres">
      <dgm:prSet presAssocID="{AD96F58A-AA46-42BC-BA0F-8D0EE0A93BF2}" presName="hierRoot2" presStyleCnt="0">
        <dgm:presLayoutVars>
          <dgm:hierBranch val="init"/>
        </dgm:presLayoutVars>
      </dgm:prSet>
      <dgm:spPr/>
    </dgm:pt>
    <dgm:pt modelId="{BE8F6981-A189-4446-82A1-8D9F295A1774}" type="pres">
      <dgm:prSet presAssocID="{AD96F58A-AA46-42BC-BA0F-8D0EE0A93BF2}" presName="rootComposite" presStyleCnt="0"/>
      <dgm:spPr/>
    </dgm:pt>
    <dgm:pt modelId="{61E0A2C2-2F5C-43EA-B01E-E03AA3750241}" type="pres">
      <dgm:prSet presAssocID="{AD96F58A-AA46-42BC-BA0F-8D0EE0A93BF2}" presName="rootText" presStyleLbl="node2" presStyleIdx="4" presStyleCnt="8">
        <dgm:presLayoutVars>
          <dgm:chPref val="3"/>
        </dgm:presLayoutVars>
      </dgm:prSet>
      <dgm:spPr/>
    </dgm:pt>
    <dgm:pt modelId="{9EF8834B-5A6F-435C-8381-F207BFC5C85B}" type="pres">
      <dgm:prSet presAssocID="{AD96F58A-AA46-42BC-BA0F-8D0EE0A93BF2}" presName="rootConnector" presStyleLbl="node2" presStyleIdx="4" presStyleCnt="8"/>
      <dgm:spPr/>
    </dgm:pt>
    <dgm:pt modelId="{65373081-1073-40C8-AF74-CFA8D955883E}" type="pres">
      <dgm:prSet presAssocID="{AD96F58A-AA46-42BC-BA0F-8D0EE0A93BF2}" presName="hierChild4" presStyleCnt="0"/>
      <dgm:spPr/>
    </dgm:pt>
    <dgm:pt modelId="{9BF98F17-1CD4-441B-924E-22A260721954}" type="pres">
      <dgm:prSet presAssocID="{AD96F58A-AA46-42BC-BA0F-8D0EE0A93BF2}" presName="hierChild5" presStyleCnt="0"/>
      <dgm:spPr/>
    </dgm:pt>
    <dgm:pt modelId="{C7F3F16F-BC98-4391-960A-A711D2A46E2A}" type="pres">
      <dgm:prSet presAssocID="{FAA8EB77-CFE3-4A41-A8D9-A29416470FFB}" presName="hierChild3" presStyleCnt="0"/>
      <dgm:spPr/>
    </dgm:pt>
    <dgm:pt modelId="{5CABDC04-C6BE-4B21-90CB-E6E59D36D82C}" type="pres">
      <dgm:prSet presAssocID="{C0B3DFD4-A3A2-4D4B-AD6A-2B357FCC4E29}" presName="hierRoot1" presStyleCnt="0">
        <dgm:presLayoutVars>
          <dgm:hierBranch val="init"/>
        </dgm:presLayoutVars>
      </dgm:prSet>
      <dgm:spPr/>
    </dgm:pt>
    <dgm:pt modelId="{5C66B1F0-D6D6-4824-820C-59AAC46FF69F}" type="pres">
      <dgm:prSet presAssocID="{C0B3DFD4-A3A2-4D4B-AD6A-2B357FCC4E29}" presName="rootComposite1" presStyleCnt="0"/>
      <dgm:spPr/>
    </dgm:pt>
    <dgm:pt modelId="{A6EC7D11-3D5F-463E-8514-606EBD7424B9}" type="pres">
      <dgm:prSet presAssocID="{C0B3DFD4-A3A2-4D4B-AD6A-2B357FCC4E29}" presName="rootText1" presStyleLbl="node0" presStyleIdx="1" presStyleCnt="3">
        <dgm:presLayoutVars>
          <dgm:chPref val="3"/>
        </dgm:presLayoutVars>
      </dgm:prSet>
      <dgm:spPr/>
    </dgm:pt>
    <dgm:pt modelId="{B1129EFB-CE74-4548-B188-B7BA7E7F7BF4}" type="pres">
      <dgm:prSet presAssocID="{C0B3DFD4-A3A2-4D4B-AD6A-2B357FCC4E29}" presName="rootConnector1" presStyleLbl="node1" presStyleIdx="0" presStyleCnt="0"/>
      <dgm:spPr/>
    </dgm:pt>
    <dgm:pt modelId="{1C5449B5-20FD-4960-A839-1E6AFB2CA5A4}" type="pres">
      <dgm:prSet presAssocID="{C0B3DFD4-A3A2-4D4B-AD6A-2B357FCC4E29}" presName="hierChild2" presStyleCnt="0"/>
      <dgm:spPr/>
    </dgm:pt>
    <dgm:pt modelId="{5E33E82A-016E-43FC-9B66-F854BB2304D4}" type="pres">
      <dgm:prSet presAssocID="{89B57A2B-134B-4DDB-9A74-40A205E08D27}" presName="Name37" presStyleLbl="parChTrans1D2" presStyleIdx="5" presStyleCnt="8"/>
      <dgm:spPr/>
    </dgm:pt>
    <dgm:pt modelId="{A1FC24AA-141D-4684-972D-1EC923007CEA}" type="pres">
      <dgm:prSet presAssocID="{FB233564-BA1E-4F33-B9C0-09F2817BD468}" presName="hierRoot2" presStyleCnt="0">
        <dgm:presLayoutVars>
          <dgm:hierBranch val="init"/>
        </dgm:presLayoutVars>
      </dgm:prSet>
      <dgm:spPr/>
    </dgm:pt>
    <dgm:pt modelId="{EC70A586-B03F-4B54-90CE-456670A5A8B1}" type="pres">
      <dgm:prSet presAssocID="{FB233564-BA1E-4F33-B9C0-09F2817BD468}" presName="rootComposite" presStyleCnt="0"/>
      <dgm:spPr/>
    </dgm:pt>
    <dgm:pt modelId="{EED7397A-9E5D-42AC-99AE-FF8E4FC2AC3A}" type="pres">
      <dgm:prSet presAssocID="{FB233564-BA1E-4F33-B9C0-09F2817BD468}" presName="rootText" presStyleLbl="node2" presStyleIdx="5" presStyleCnt="8" custScaleX="136478" custScaleY="210777">
        <dgm:presLayoutVars>
          <dgm:chPref val="3"/>
        </dgm:presLayoutVars>
      </dgm:prSet>
      <dgm:spPr/>
    </dgm:pt>
    <dgm:pt modelId="{CCECDCA2-B86B-4740-AFD8-B95BC89DD6FC}" type="pres">
      <dgm:prSet presAssocID="{FB233564-BA1E-4F33-B9C0-09F2817BD468}" presName="rootConnector" presStyleLbl="node2" presStyleIdx="5" presStyleCnt="8"/>
      <dgm:spPr/>
    </dgm:pt>
    <dgm:pt modelId="{E0051CC3-DED7-4EC8-A323-67F136C57298}" type="pres">
      <dgm:prSet presAssocID="{FB233564-BA1E-4F33-B9C0-09F2817BD468}" presName="hierChild4" presStyleCnt="0"/>
      <dgm:spPr/>
    </dgm:pt>
    <dgm:pt modelId="{99873406-B4FA-4938-9B69-C85DA367776A}" type="pres">
      <dgm:prSet presAssocID="{FB233564-BA1E-4F33-B9C0-09F2817BD468}" presName="hierChild5" presStyleCnt="0"/>
      <dgm:spPr/>
    </dgm:pt>
    <dgm:pt modelId="{929C560D-C02C-48CF-A052-0081E274E77B}" type="pres">
      <dgm:prSet presAssocID="{C0B3DFD4-A3A2-4D4B-AD6A-2B357FCC4E29}" presName="hierChild3" presStyleCnt="0"/>
      <dgm:spPr/>
    </dgm:pt>
    <dgm:pt modelId="{68EAB76B-9B86-4AE8-A010-DF1217F010AE}" type="pres">
      <dgm:prSet presAssocID="{A89DD109-75E7-4BF6-BC71-A28B0AC86B93}" presName="hierRoot1" presStyleCnt="0">
        <dgm:presLayoutVars>
          <dgm:hierBranch val="r"/>
        </dgm:presLayoutVars>
      </dgm:prSet>
      <dgm:spPr/>
    </dgm:pt>
    <dgm:pt modelId="{16B2B5DE-6140-4127-8B11-2249D63E6078}" type="pres">
      <dgm:prSet presAssocID="{A89DD109-75E7-4BF6-BC71-A28B0AC86B93}" presName="rootComposite1" presStyleCnt="0"/>
      <dgm:spPr/>
    </dgm:pt>
    <dgm:pt modelId="{40D28ADE-4D1D-4F75-A9F8-DEF821F781A9}" type="pres">
      <dgm:prSet presAssocID="{A89DD109-75E7-4BF6-BC71-A28B0AC86B93}" presName="rootText1" presStyleLbl="node0" presStyleIdx="2" presStyleCnt="3">
        <dgm:presLayoutVars>
          <dgm:chPref val="3"/>
        </dgm:presLayoutVars>
      </dgm:prSet>
      <dgm:spPr/>
    </dgm:pt>
    <dgm:pt modelId="{E626F698-EFDE-48F3-9990-0CD733DCB19D}" type="pres">
      <dgm:prSet presAssocID="{A89DD109-75E7-4BF6-BC71-A28B0AC86B93}" presName="rootConnector1" presStyleLbl="node1" presStyleIdx="0" presStyleCnt="0"/>
      <dgm:spPr/>
    </dgm:pt>
    <dgm:pt modelId="{C04124AD-49CB-4B2A-ADF6-0DAF5E6D7B95}" type="pres">
      <dgm:prSet presAssocID="{A89DD109-75E7-4BF6-BC71-A28B0AC86B93}" presName="hierChild2" presStyleCnt="0"/>
      <dgm:spPr/>
    </dgm:pt>
    <dgm:pt modelId="{BE92ED40-C0DE-4265-9E3E-3885ABB8E025}" type="pres">
      <dgm:prSet presAssocID="{1B5046BD-1967-4AA4-A444-B973AC8BE24B}" presName="Name50" presStyleLbl="parChTrans1D2" presStyleIdx="6" presStyleCnt="8"/>
      <dgm:spPr/>
    </dgm:pt>
    <dgm:pt modelId="{9A591D4B-B55C-4082-BD99-5A6228265730}" type="pres">
      <dgm:prSet presAssocID="{849DEE12-019C-445B-9175-78BCB52E6F5C}" presName="hierRoot2" presStyleCnt="0">
        <dgm:presLayoutVars>
          <dgm:hierBranch val="init"/>
        </dgm:presLayoutVars>
      </dgm:prSet>
      <dgm:spPr/>
    </dgm:pt>
    <dgm:pt modelId="{8590473D-C439-4CD2-B6FD-DA1925A5D3BC}" type="pres">
      <dgm:prSet presAssocID="{849DEE12-019C-445B-9175-78BCB52E6F5C}" presName="rootComposite" presStyleCnt="0"/>
      <dgm:spPr/>
    </dgm:pt>
    <dgm:pt modelId="{79A51384-6160-4F2F-9C52-1562C82C34F0}" type="pres">
      <dgm:prSet presAssocID="{849DEE12-019C-445B-9175-78BCB52E6F5C}" presName="rootText" presStyleLbl="node2" presStyleIdx="6" presStyleCnt="8">
        <dgm:presLayoutVars>
          <dgm:chPref val="3"/>
        </dgm:presLayoutVars>
      </dgm:prSet>
      <dgm:spPr/>
    </dgm:pt>
    <dgm:pt modelId="{A4E95B0A-FD0E-4BCD-8D6F-F0AD53EBA368}" type="pres">
      <dgm:prSet presAssocID="{849DEE12-019C-445B-9175-78BCB52E6F5C}" presName="rootConnector" presStyleLbl="node2" presStyleIdx="6" presStyleCnt="8"/>
      <dgm:spPr/>
    </dgm:pt>
    <dgm:pt modelId="{4F3B5BF3-9D5F-4402-A134-B424111CE178}" type="pres">
      <dgm:prSet presAssocID="{849DEE12-019C-445B-9175-78BCB52E6F5C}" presName="hierChild4" presStyleCnt="0"/>
      <dgm:spPr/>
    </dgm:pt>
    <dgm:pt modelId="{808F95A9-8D57-4726-992E-D1E8EC9D0201}" type="pres">
      <dgm:prSet presAssocID="{849DEE12-019C-445B-9175-78BCB52E6F5C}" presName="hierChild5" presStyleCnt="0"/>
      <dgm:spPr/>
    </dgm:pt>
    <dgm:pt modelId="{52683EAF-EF86-4148-9B5F-9B8309E3600C}" type="pres">
      <dgm:prSet presAssocID="{866EDCFE-8ACC-40B1-A5D1-27E87929C208}" presName="Name50" presStyleLbl="parChTrans1D2" presStyleIdx="7" presStyleCnt="8"/>
      <dgm:spPr/>
    </dgm:pt>
    <dgm:pt modelId="{78D7B605-EEFF-45FA-9501-AED3034D6884}" type="pres">
      <dgm:prSet presAssocID="{E2EBE178-202A-45C8-AF0A-2E7A59D7E992}" presName="hierRoot2" presStyleCnt="0">
        <dgm:presLayoutVars>
          <dgm:hierBranch val="init"/>
        </dgm:presLayoutVars>
      </dgm:prSet>
      <dgm:spPr/>
    </dgm:pt>
    <dgm:pt modelId="{D92CD728-B5EE-4B0E-B797-2D7705F7F4FB}" type="pres">
      <dgm:prSet presAssocID="{E2EBE178-202A-45C8-AF0A-2E7A59D7E992}" presName="rootComposite" presStyleCnt="0"/>
      <dgm:spPr/>
    </dgm:pt>
    <dgm:pt modelId="{FF865482-A888-4EC2-A42D-07DE462166CC}" type="pres">
      <dgm:prSet presAssocID="{E2EBE178-202A-45C8-AF0A-2E7A59D7E992}" presName="rootText" presStyleLbl="node2" presStyleIdx="7" presStyleCnt="8" custScaleX="127628" custScaleY="171428">
        <dgm:presLayoutVars>
          <dgm:chPref val="3"/>
        </dgm:presLayoutVars>
      </dgm:prSet>
      <dgm:spPr/>
    </dgm:pt>
    <dgm:pt modelId="{A67C7AB6-8C04-404A-A9A1-80DF93C2618B}" type="pres">
      <dgm:prSet presAssocID="{E2EBE178-202A-45C8-AF0A-2E7A59D7E992}" presName="rootConnector" presStyleLbl="node2" presStyleIdx="7" presStyleCnt="8"/>
      <dgm:spPr/>
    </dgm:pt>
    <dgm:pt modelId="{6B4F188B-E84C-4EA4-80AC-9376F9EC586B}" type="pres">
      <dgm:prSet presAssocID="{E2EBE178-202A-45C8-AF0A-2E7A59D7E992}" presName="hierChild4" presStyleCnt="0"/>
      <dgm:spPr/>
    </dgm:pt>
    <dgm:pt modelId="{D8476FEF-5E75-480E-92BB-98011469C300}" type="pres">
      <dgm:prSet presAssocID="{E2EBE178-202A-45C8-AF0A-2E7A59D7E992}" presName="hierChild5" presStyleCnt="0"/>
      <dgm:spPr/>
    </dgm:pt>
    <dgm:pt modelId="{7ADB6998-D1F0-461E-A6C7-6F04211A968A}" type="pres">
      <dgm:prSet presAssocID="{A89DD109-75E7-4BF6-BC71-A28B0AC86B93}" presName="hierChild3" presStyleCnt="0"/>
      <dgm:spPr/>
    </dgm:pt>
  </dgm:ptLst>
  <dgm:cxnLst>
    <dgm:cxn modelId="{EB059800-D742-4684-887A-99A33B7AF685}" type="presOf" srcId="{ADB55F16-5899-406A-B3EB-8E28C0D6C96B}" destId="{6B51677A-A117-4D9E-824A-E31409A4D812}" srcOrd="1" destOrd="0" presId="urn:microsoft.com/office/officeart/2005/8/layout/orgChart1#1"/>
    <dgm:cxn modelId="{74723D02-9C50-4C86-BF13-8E96ABE06AAE}" type="presOf" srcId="{E44F6C5C-5B6D-4E26-A263-51CC408E1153}" destId="{099E56C0-55AC-4F98-AC55-AE3928CC91BC}" srcOrd="0" destOrd="0" presId="urn:microsoft.com/office/officeart/2005/8/layout/orgChart1#1"/>
    <dgm:cxn modelId="{3F89DA02-E2BF-4C44-8410-5354773C5087}" type="presOf" srcId="{A44CE956-C8FF-4439-AA0C-59529894B6B5}" destId="{13F08DA1-A631-4563-8CD9-43D421400FB8}" srcOrd="0" destOrd="0" presId="urn:microsoft.com/office/officeart/2005/8/layout/orgChart1#1"/>
    <dgm:cxn modelId="{53AA3403-F14E-42DC-8FEA-933D53F33556}" type="presOf" srcId="{37FF6978-8976-4697-8088-67E051828A72}" destId="{5A009C90-9E98-4B15-B33D-C71E9989C73E}" srcOrd="2" destOrd="0" presId="urn:microsoft.com/office/officeart/2005/8/layout/orgChart1#1"/>
    <dgm:cxn modelId="{3F12E703-53DC-46CD-93D8-D5C773D9E6DC}" type="presOf" srcId="{6037001F-7262-4612-97BC-B01B6F8C1C28}" destId="{4E347551-F8E9-4918-9CEE-F62E5FE0C77F}" srcOrd="0" destOrd="0" presId="urn:microsoft.com/office/officeart/2005/8/layout/orgChart1#1"/>
    <dgm:cxn modelId="{4F8C6F04-0D07-4D6A-A37F-969D28DA2A67}" type="presOf" srcId="{8EF2C770-3E5D-412E-8CDC-3C17B9501A93}" destId="{0184B8F2-DC0D-453E-AD66-1960BCB04187}" srcOrd="2" destOrd="0" presId="urn:microsoft.com/office/officeart/2005/8/layout/orgChart1#1"/>
    <dgm:cxn modelId="{55D8D106-8761-4F6C-9D32-F151FD4B18F4}" type="presOf" srcId="{382E4997-6B7F-4AB3-BDB1-2248B68FA3E7}" destId="{D4136463-BF7A-41AD-9512-1D69B011AD85}" srcOrd="0" destOrd="0" presId="urn:microsoft.com/office/officeart/2005/8/layout/orgChart1#1"/>
    <dgm:cxn modelId="{237EC108-85C5-4C16-8491-EA8F8DDC9A78}" type="presOf" srcId="{7692B99A-9DDA-4F3D-9CC4-8F5C94E84399}" destId="{2CBA97E2-C00A-46D0-869C-F66CF4FC4DA9}" srcOrd="0" destOrd="0" presId="urn:microsoft.com/office/officeart/2005/8/layout/orgChart1#1"/>
    <dgm:cxn modelId="{A0F3E508-41EA-4EA5-A616-680B4D624A7E}" type="presOf" srcId="{AD96F58A-AA46-42BC-BA0F-8D0EE0A93BF2}" destId="{61E0A2C2-2F5C-43EA-B01E-E03AA3750241}" srcOrd="1" destOrd="0" presId="urn:microsoft.com/office/officeart/2005/8/layout/orgChart1#1"/>
    <dgm:cxn modelId="{3D09490D-6AC0-439B-A399-4FDAD7011A29}" type="presOf" srcId="{1BEF7C41-2064-4A91-981D-9E998A8043CC}" destId="{7AB9CB62-20EE-4FD7-9398-C292D933510E}" srcOrd="0" destOrd="0" presId="urn:microsoft.com/office/officeart/2005/8/layout/orgChart1#1"/>
    <dgm:cxn modelId="{1EC7890E-3764-48FC-8894-BE88A84FBAF5}" srcId="{C0B3DFD4-A3A2-4D4B-AD6A-2B357FCC4E29}" destId="{FB233564-BA1E-4F33-B9C0-09F2817BD468}" srcOrd="0" destOrd="0" parTransId="{89B57A2B-134B-4DDB-9A74-40A205E08D27}" sibTransId="{E3DFC267-9ADC-4F1D-AA6A-B6EC6E229FEF}"/>
    <dgm:cxn modelId="{AC484412-2CA9-4689-B7D7-F1B7BB680239}" type="presOf" srcId="{8EF2C770-3E5D-412E-8CDC-3C17B9501A93}" destId="{DF3B0762-5FA7-4FCF-A3E2-0B1A351E7926}" srcOrd="1" destOrd="0" presId="urn:microsoft.com/office/officeart/2005/8/layout/orgChart1#1"/>
    <dgm:cxn modelId="{7272EA16-B127-401D-BA4E-7EE84A7F74EA}" type="presOf" srcId="{867DC597-F68E-43B2-9847-E37F08220F53}" destId="{A34960F7-E5AA-4A0D-831F-D0F4618C9560}" srcOrd="0" destOrd="0" presId="urn:microsoft.com/office/officeart/2005/8/layout/orgChart1#1"/>
    <dgm:cxn modelId="{23FFEF19-3F3B-4973-B2E6-1CD48697C0FE}" srcId="{07E9AC7D-EBED-4D6C-96EA-3FF73C814327}" destId="{A89DD109-75E7-4BF6-BC71-A28B0AC86B93}" srcOrd="2" destOrd="0" parTransId="{E6637D0A-BA64-4E46-9939-99F57BD67099}" sibTransId="{E243F501-31B1-4BE3-835E-45DE214B0FC2}"/>
    <dgm:cxn modelId="{A43EC21B-F08B-4EF3-AD34-59CC7BD2438B}" type="presOf" srcId="{5AEECF31-5F46-4D87-B651-ADC2AEA26C34}" destId="{C1477394-EE70-4C73-B73F-BD941487F223}" srcOrd="2" destOrd="0" presId="urn:microsoft.com/office/officeart/2005/8/layout/orgChart1#1"/>
    <dgm:cxn modelId="{9F38902C-7736-4440-93B9-416845645426}" type="presOf" srcId="{FAA8EB77-CFE3-4A41-A8D9-A29416470FFB}" destId="{629A082C-32F1-456A-928B-E010F23BCED0}" srcOrd="2" destOrd="0" presId="urn:microsoft.com/office/officeart/2005/8/layout/orgChart1#1"/>
    <dgm:cxn modelId="{ACC3D22E-3C30-459F-8DC8-4CB28547C298}" type="presOf" srcId="{ADB55F16-5899-406A-B3EB-8E28C0D6C96B}" destId="{2AE73102-BFCB-4936-BD99-333FE56E1D60}" srcOrd="0" destOrd="0" presId="urn:microsoft.com/office/officeart/2005/8/layout/orgChart1#1"/>
    <dgm:cxn modelId="{4864B733-E31F-4B1B-A38F-47B2292C9721}" srcId="{E7330674-06C1-4334-B80B-0D3F4D3DB4C0}" destId="{8EF2C770-3E5D-412E-8CDC-3C17B9501A93}" srcOrd="0" destOrd="0" parTransId="{C47D0356-F09B-4B85-B626-E651AE8A39FF}" sibTransId="{ABC756F3-D539-4124-9D00-D6E6E5F79D73}"/>
    <dgm:cxn modelId="{6B24B837-74D0-48BC-B6F6-76D88F7FD49F}" type="presOf" srcId="{8EF2C770-3E5D-412E-8CDC-3C17B9501A93}" destId="{25CFB0B3-E63F-4BAF-A957-DC13C46EF17D}" srcOrd="0" destOrd="0" presId="urn:microsoft.com/office/officeart/2005/8/layout/orgChart1#1"/>
    <dgm:cxn modelId="{905CD93B-AF65-4AD0-844F-1B0DAFAC55D5}" type="presOf" srcId="{EC099A2B-F0D8-4FCF-B0E2-3482EFD57064}" destId="{0A7BE338-5F60-4D9D-8C3E-419C2F4670EC}" srcOrd="0" destOrd="0" presId="urn:microsoft.com/office/officeart/2005/8/layout/orgChart1#1"/>
    <dgm:cxn modelId="{98D53F40-C80C-4F98-BA7B-218500E1F6AC}" type="presOf" srcId="{E2EBE178-202A-45C8-AF0A-2E7A59D7E992}" destId="{D92CD728-B5EE-4B0E-B797-2D7705F7F4FB}" srcOrd="0" destOrd="0" presId="urn:microsoft.com/office/officeart/2005/8/layout/orgChart1#1"/>
    <dgm:cxn modelId="{EF7E085C-B759-437F-BBB9-A3CA1C9A7192}" srcId="{E7330674-06C1-4334-B80B-0D3F4D3DB4C0}" destId="{7692B99A-9DDA-4F3D-9CC4-8F5C94E84399}" srcOrd="1" destOrd="0" parTransId="{6037001F-7262-4612-97BC-B01B6F8C1C28}" sibTransId="{6F50CADF-60D2-4D94-82D3-44520DA874B7}"/>
    <dgm:cxn modelId="{30E6F15D-B541-4DAB-A4D9-3B42FE6B19A7}" type="presOf" srcId="{FD00F535-9DED-43FC-ADC7-2FC0F263F564}" destId="{2EEAD124-57C8-448C-A269-3E883A9E28C8}" srcOrd="1" destOrd="0" presId="urn:microsoft.com/office/officeart/2005/8/layout/orgChart1#1"/>
    <dgm:cxn modelId="{50D8E15E-1F22-4B34-A681-69585866334E}" type="presOf" srcId="{B55C554A-6483-4DEB-912B-29C8BC6CBCD8}" destId="{A483DA51-5EA4-4C7E-B4FE-54480DB5B6C9}" srcOrd="0" destOrd="0" presId="urn:microsoft.com/office/officeart/2005/8/layout/orgChart1#1"/>
    <dgm:cxn modelId="{89AC9B5F-1AED-4FCC-B5DD-704C7F404A03}" type="presOf" srcId="{7692B99A-9DDA-4F3D-9CC4-8F5C94E84399}" destId="{603184A5-9276-4D6E-97B3-2CF4DA6ECC3D}" srcOrd="1" destOrd="0" presId="urn:microsoft.com/office/officeart/2005/8/layout/orgChart1#1"/>
    <dgm:cxn modelId="{94B05841-48F5-4E4C-A087-91CCE0FE87C7}" srcId="{382E4997-6B7F-4AB3-BDB1-2248B68FA3E7}" destId="{304F681F-2E87-465E-9815-9B18D2E7BCCE}" srcOrd="0" destOrd="0" parTransId="{E44F6C5C-5B6D-4E26-A263-51CC408E1153}" sibTransId="{023B5EB9-C7A6-4BEB-BA4B-718613E06EFE}"/>
    <dgm:cxn modelId="{F4602945-F19D-480F-B7D2-3C6E4850FA4F}" type="presOf" srcId="{1BEF7C41-2064-4A91-981D-9E998A8043CC}" destId="{3E7D89A9-2A38-45D6-BECB-F4945425DA6E}" srcOrd="1" destOrd="0" presId="urn:microsoft.com/office/officeart/2005/8/layout/orgChart1#1"/>
    <dgm:cxn modelId="{63330746-AF9C-4194-ACB1-3F11BC7B5AF1}" type="presOf" srcId="{FAA8EB77-CFE3-4A41-A8D9-A29416470FFB}" destId="{E0C7DD9F-DB04-4AF0-872B-846E28670E04}" srcOrd="1" destOrd="0" presId="urn:microsoft.com/office/officeart/2005/8/layout/orgChart1#1"/>
    <dgm:cxn modelId="{4E17EE46-013A-4F88-87E5-4D884CB7E703}" type="presOf" srcId="{C0B3DFD4-A3A2-4D4B-AD6A-2B357FCC4E29}" destId="{5C66B1F0-D6D6-4824-820C-59AAC46FF69F}" srcOrd="0" destOrd="0" presId="urn:microsoft.com/office/officeart/2005/8/layout/orgChart1#1"/>
    <dgm:cxn modelId="{1CF1A247-47FC-442C-93CC-69E9ED64D7B8}" type="presOf" srcId="{DEFCB89B-C650-4625-9DAD-838BA1C20952}" destId="{BC235B31-9301-458F-9949-3BD593065E64}" srcOrd="0" destOrd="0" presId="urn:microsoft.com/office/officeart/2005/8/layout/orgChart1#1"/>
    <dgm:cxn modelId="{4A0ED167-CCE3-4E12-BC9D-31972E43F81B}" type="presOf" srcId="{5AEECF31-5F46-4D87-B651-ADC2AEA26C34}" destId="{9FBC131E-D470-4F2A-B7CB-57CF6A54DDEC}" srcOrd="1" destOrd="0" presId="urn:microsoft.com/office/officeart/2005/8/layout/orgChart1#1"/>
    <dgm:cxn modelId="{CC3EF347-EED5-4194-A8C9-C4D18AF0B775}" type="presOf" srcId="{866EDCFE-8ACC-40B1-A5D1-27E87929C208}" destId="{52683EAF-EF86-4148-9B5F-9B8309E3600C}" srcOrd="0" destOrd="0" presId="urn:microsoft.com/office/officeart/2005/8/layout/orgChart1#1"/>
    <dgm:cxn modelId="{70504048-23A8-4B59-9F5F-476B5184A802}" type="presOf" srcId="{AD96F58A-AA46-42BC-BA0F-8D0EE0A93BF2}" destId="{9EF8834B-5A6F-435C-8381-F207BFC5C85B}" srcOrd="2" destOrd="0" presId="urn:microsoft.com/office/officeart/2005/8/layout/orgChart1#1"/>
    <dgm:cxn modelId="{3ED0056A-F930-4A75-BEE6-04D9073A55F9}" type="presOf" srcId="{C47D0356-F09B-4B85-B626-E651AE8A39FF}" destId="{37F34EE3-9600-4221-801E-61D9BB65BD33}" srcOrd="0" destOrd="0" presId="urn:microsoft.com/office/officeart/2005/8/layout/orgChart1#1"/>
    <dgm:cxn modelId="{1305ED4B-7C20-45DB-8FB9-D30C595D46C7}" srcId="{ADB55F16-5899-406A-B3EB-8E28C0D6C96B}" destId="{5AEECF31-5F46-4D87-B651-ADC2AEA26C34}" srcOrd="0" destOrd="0" parTransId="{EC099A2B-F0D8-4FCF-B0E2-3482EFD57064}" sibTransId="{4F1FC560-F990-4754-A135-EA72ABB3190D}"/>
    <dgm:cxn modelId="{75DD384C-1F6A-4889-BB25-FF8580A70F12}" type="presOf" srcId="{07E9AC7D-EBED-4D6C-96EA-3FF73C814327}" destId="{2BCD25DD-43AF-4834-9FAF-9FFF42AF778F}" srcOrd="0" destOrd="0" presId="urn:microsoft.com/office/officeart/2005/8/layout/orgChart1#1"/>
    <dgm:cxn modelId="{7A9AB46D-7BE7-4B24-A39D-34174537DA5D}" type="presOf" srcId="{FD00F535-9DED-43FC-ADC7-2FC0F263F564}" destId="{A636E1C5-5014-45E9-9151-039D6BE775E4}" srcOrd="2" destOrd="0" presId="urn:microsoft.com/office/officeart/2005/8/layout/orgChart1#1"/>
    <dgm:cxn modelId="{94E47E4E-D75C-4DA0-8E64-FA67E70A9182}" srcId="{07E9AC7D-EBED-4D6C-96EA-3FF73C814327}" destId="{FAA8EB77-CFE3-4A41-A8D9-A29416470FFB}" srcOrd="0" destOrd="0" parTransId="{A85948EF-1AE6-4E2C-9E11-9215E4F3357A}" sibTransId="{8D068ED2-4F2E-4AFF-B450-4A413C3EB6C7}"/>
    <dgm:cxn modelId="{B356826F-FF4E-4252-B8E7-9650B6086BED}" srcId="{07E9AC7D-EBED-4D6C-96EA-3FF73C814327}" destId="{C0B3DFD4-A3A2-4D4B-AD6A-2B357FCC4E29}" srcOrd="1" destOrd="0" parTransId="{FA47F5C7-EB3C-4309-AA57-B0195336AEB8}" sibTransId="{BF5EBBA9-1FE2-46A4-A2B3-3E293A1A5BF4}"/>
    <dgm:cxn modelId="{3F9D8650-F2A7-4529-B486-42DC119260ED}" srcId="{FAA8EB77-CFE3-4A41-A8D9-A29416470FFB}" destId="{382E4997-6B7F-4AB3-BDB1-2248B68FA3E7}" srcOrd="0" destOrd="0" parTransId="{B55C554A-6483-4DEB-912B-29C8BC6CBCD8}" sibTransId="{A50C0A84-180C-4B55-8857-15AD7D9B591C}"/>
    <dgm:cxn modelId="{941CAC51-E2D5-41C4-ACB0-76D8F3A5E2E5}" type="presOf" srcId="{849DEE12-019C-445B-9175-78BCB52E6F5C}" destId="{8590473D-C439-4CD2-B6FD-DA1925A5D3BC}" srcOrd="0" destOrd="0" presId="urn:microsoft.com/office/officeart/2005/8/layout/orgChart1#1"/>
    <dgm:cxn modelId="{9D40D452-DA80-4340-8175-DDE9FAC24E48}" type="presOf" srcId="{849DEE12-019C-445B-9175-78BCB52E6F5C}" destId="{79A51384-6160-4F2F-9C52-1562C82C34F0}" srcOrd="1" destOrd="0" presId="urn:microsoft.com/office/officeart/2005/8/layout/orgChart1#1"/>
    <dgm:cxn modelId="{652A2D59-A832-4A77-9F81-177A9938E9DE}" type="presOf" srcId="{89B57A2B-134B-4DDB-9A74-40A205E08D27}" destId="{5E33E82A-016E-43FC-9B66-F854BB2304D4}" srcOrd="0" destOrd="0" presId="urn:microsoft.com/office/officeart/2005/8/layout/orgChart1#1"/>
    <dgm:cxn modelId="{78777A7C-7E23-4BE4-B3D6-77E871FF5CB7}" srcId="{382E4997-6B7F-4AB3-BDB1-2248B68FA3E7}" destId="{1BEF7C41-2064-4A91-981D-9E998A8043CC}" srcOrd="1" destOrd="0" parTransId="{9D29A0CC-0A79-4F22-86BC-FF047D2B2267}" sibTransId="{B0DF8394-C76D-4EE0-A747-F8D63504605D}"/>
    <dgm:cxn modelId="{F2C74B7E-5E58-4577-AF92-BEEA40BE66AB}" type="presOf" srcId="{A89DD109-75E7-4BF6-BC71-A28B0AC86B93}" destId="{40D28ADE-4D1D-4F75-A9F8-DEF821F781A9}" srcOrd="1" destOrd="0" presId="urn:microsoft.com/office/officeart/2005/8/layout/orgChart1#1"/>
    <dgm:cxn modelId="{3011DD7F-AC0B-4706-84CC-4202CAAC0B98}" type="presOf" srcId="{CD7E45BA-FF50-4DE1-9EC6-77D141BF77BA}" destId="{7F38A015-49F2-493E-B4B0-1709E5E5A71E}" srcOrd="0" destOrd="0" presId="urn:microsoft.com/office/officeart/2005/8/layout/orgChart1#1"/>
    <dgm:cxn modelId="{F8091483-005B-4241-9103-2488CC942AD9}" type="presOf" srcId="{C0B3DFD4-A3A2-4D4B-AD6A-2B357FCC4E29}" destId="{B1129EFB-CE74-4548-B188-B7BA7E7F7BF4}" srcOrd="2" destOrd="0" presId="urn:microsoft.com/office/officeart/2005/8/layout/orgChart1#1"/>
    <dgm:cxn modelId="{FF26C384-7E11-4D0A-8F29-D5A2D694D301}" type="presOf" srcId="{382E4997-6B7F-4AB3-BDB1-2248B68FA3E7}" destId="{6792B375-D0EB-45EF-80D4-F95861EBB2EA}" srcOrd="2" destOrd="0" presId="urn:microsoft.com/office/officeart/2005/8/layout/orgChart1#1"/>
    <dgm:cxn modelId="{DA739E87-E990-40FC-92DE-0D37DDDF1FE3}" type="presOf" srcId="{E2EBE178-202A-45C8-AF0A-2E7A59D7E992}" destId="{A67C7AB6-8C04-404A-A9A1-80DF93C2618B}" srcOrd="2" destOrd="0" presId="urn:microsoft.com/office/officeart/2005/8/layout/orgChart1#1"/>
    <dgm:cxn modelId="{0FE9FB88-3D97-4728-B1CE-E311BB175430}" type="presOf" srcId="{E7330674-06C1-4334-B80B-0D3F4D3DB4C0}" destId="{F608512F-63A5-4400-8A88-BA488C28C364}" srcOrd="0" destOrd="0" presId="urn:microsoft.com/office/officeart/2005/8/layout/orgChart1#1"/>
    <dgm:cxn modelId="{A497C991-BFFF-4B60-8B9E-75430D426846}" srcId="{FAA8EB77-CFE3-4A41-A8D9-A29416470FFB}" destId="{E7330674-06C1-4334-B80B-0D3F4D3DB4C0}" srcOrd="3" destOrd="0" parTransId="{867DC597-F68E-43B2-9847-E37F08220F53}" sibTransId="{2C15D4FE-D05A-4476-9096-EB4B39292E3E}"/>
    <dgm:cxn modelId="{7708AB92-A2DC-452A-B23E-96F7245E3F09}" srcId="{FAA8EB77-CFE3-4A41-A8D9-A29416470FFB}" destId="{ADB55F16-5899-406A-B3EB-8E28C0D6C96B}" srcOrd="2" destOrd="0" parTransId="{DEFCB89B-C650-4625-9DAD-838BA1C20952}" sibTransId="{7DD67D94-2609-400E-A797-CC08156206F7}"/>
    <dgm:cxn modelId="{1761999B-3871-48A9-B4E4-1BCF104CCDB5}" type="presOf" srcId="{C0B3DFD4-A3A2-4D4B-AD6A-2B357FCC4E29}" destId="{A6EC7D11-3D5F-463E-8514-606EBD7424B9}" srcOrd="1" destOrd="0" presId="urn:microsoft.com/office/officeart/2005/8/layout/orgChart1#1"/>
    <dgm:cxn modelId="{7CCF189D-3D34-4392-985B-405BE27BC2A3}" srcId="{ADB55F16-5899-406A-B3EB-8E28C0D6C96B}" destId="{FD00F535-9DED-43FC-ADC7-2FC0F263F564}" srcOrd="1" destOrd="0" parTransId="{CD7E45BA-FF50-4DE1-9EC6-77D141BF77BA}" sibTransId="{0E38C15A-840C-47B0-B3DA-66495556F03E}"/>
    <dgm:cxn modelId="{B82AD6A3-2352-4122-9E00-FC70DEBDFECB}" type="presOf" srcId="{5AEECF31-5F46-4D87-B651-ADC2AEA26C34}" destId="{F5AB8202-774A-4944-8B4D-B5615F8DC2F0}" srcOrd="0" destOrd="0" presId="urn:microsoft.com/office/officeart/2005/8/layout/orgChart1#1"/>
    <dgm:cxn modelId="{896229A7-DC18-433E-81A6-99DDFCFFC2FE}" srcId="{A89DD109-75E7-4BF6-BC71-A28B0AC86B93}" destId="{849DEE12-019C-445B-9175-78BCB52E6F5C}" srcOrd="0" destOrd="0" parTransId="{1B5046BD-1967-4AA4-A444-B973AC8BE24B}" sibTransId="{A51B94FA-6A25-4BF1-9467-863441828D13}"/>
    <dgm:cxn modelId="{B607ACA8-4E54-445B-8577-23B34732E376}" type="presOf" srcId="{37FF6978-8976-4697-8088-67E051828A72}" destId="{131F98C4-4755-438E-A1BB-C61943726303}" srcOrd="1" destOrd="0" presId="urn:microsoft.com/office/officeart/2005/8/layout/orgChart1#1"/>
    <dgm:cxn modelId="{07DEDAB2-E7FB-4BE2-BEE1-74AC369C71EA}" type="presOf" srcId="{FB233564-BA1E-4F33-B9C0-09F2817BD468}" destId="{CCECDCA2-B86B-4740-AFD8-B95BC89DD6FC}" srcOrd="2" destOrd="0" presId="urn:microsoft.com/office/officeart/2005/8/layout/orgChart1#1"/>
    <dgm:cxn modelId="{5CFEA8B4-7D56-466A-B8E6-E5FFF9BD15FB}" type="presOf" srcId="{304F681F-2E87-465E-9815-9B18D2E7BCCE}" destId="{77DA347F-15D8-4B5B-B41C-931731484A02}" srcOrd="1" destOrd="0" presId="urn:microsoft.com/office/officeart/2005/8/layout/orgChart1#1"/>
    <dgm:cxn modelId="{FD2571B9-1DBF-4F96-BB04-C0CB6EFAE22A}" srcId="{FAA8EB77-CFE3-4A41-A8D9-A29416470FFB}" destId="{AD96F58A-AA46-42BC-BA0F-8D0EE0A93BF2}" srcOrd="4" destOrd="0" parTransId="{A44CE956-C8FF-4439-AA0C-59529894B6B5}" sibTransId="{B78E35C1-1B2C-49B7-BB0A-DB442A6CC2A0}"/>
    <dgm:cxn modelId="{1B5454B9-C8F5-4062-8F0A-FDDE305F7C52}" srcId="{A89DD109-75E7-4BF6-BC71-A28B0AC86B93}" destId="{E2EBE178-202A-45C8-AF0A-2E7A59D7E992}" srcOrd="1" destOrd="0" parTransId="{866EDCFE-8ACC-40B1-A5D1-27E87929C208}" sibTransId="{52E7F84B-7BE9-48BB-A6D0-875DCD07BDF3}"/>
    <dgm:cxn modelId="{E5D4D5BA-0F99-4E76-863A-BC0F36AA2415}" type="presOf" srcId="{304F681F-2E87-465E-9815-9B18D2E7BCCE}" destId="{DF5797F3-E077-4B6F-8EF0-C936FCBB1BDE}" srcOrd="0" destOrd="0" presId="urn:microsoft.com/office/officeart/2005/8/layout/orgChart1#1"/>
    <dgm:cxn modelId="{A37F23BB-B809-4109-A5D8-0D79F6DBF7A6}" type="presOf" srcId="{ADB55F16-5899-406A-B3EB-8E28C0D6C96B}" destId="{513AC56D-9D5C-46C6-B117-FC6BB2B5DD23}" srcOrd="2" destOrd="0" presId="urn:microsoft.com/office/officeart/2005/8/layout/orgChart1#1"/>
    <dgm:cxn modelId="{FF6864C3-64E5-447F-8A7D-644D2070565F}" type="presOf" srcId="{A89DD109-75E7-4BF6-BC71-A28B0AC86B93}" destId="{16B2B5DE-6140-4127-8B11-2249D63E6078}" srcOrd="0" destOrd="0" presId="urn:microsoft.com/office/officeart/2005/8/layout/orgChart1#1"/>
    <dgm:cxn modelId="{719444C5-AEBC-4FF7-8C97-0D3D78B69915}" type="presOf" srcId="{7692B99A-9DDA-4F3D-9CC4-8F5C94E84399}" destId="{FE52B068-E921-4892-9B9F-1D7AB814BF7E}" srcOrd="2" destOrd="0" presId="urn:microsoft.com/office/officeart/2005/8/layout/orgChart1#1"/>
    <dgm:cxn modelId="{72E269C7-983D-4D80-80A3-A0DC472E6A2F}" type="presOf" srcId="{E2EBE178-202A-45C8-AF0A-2E7A59D7E992}" destId="{FF865482-A888-4EC2-A42D-07DE462166CC}" srcOrd="1" destOrd="0" presId="urn:microsoft.com/office/officeart/2005/8/layout/orgChart1#1"/>
    <dgm:cxn modelId="{DFCB05CC-C141-49F9-9E85-C1F81513F8F3}" type="presOf" srcId="{FD00F535-9DED-43FC-ADC7-2FC0F263F564}" destId="{6D665A1A-E919-40CA-A3F2-933232C47470}" srcOrd="0" destOrd="0" presId="urn:microsoft.com/office/officeart/2005/8/layout/orgChart1#1"/>
    <dgm:cxn modelId="{011633CC-B27E-45E4-9A63-9D922780E558}" type="presOf" srcId="{1BEF7C41-2064-4A91-981D-9E998A8043CC}" destId="{23559509-45F0-4F94-8ED2-7C5D16172AED}" srcOrd="2" destOrd="0" presId="urn:microsoft.com/office/officeart/2005/8/layout/orgChart1#1"/>
    <dgm:cxn modelId="{68D65ACC-4734-4935-9C20-49F56D052601}" type="presOf" srcId="{849DEE12-019C-445B-9175-78BCB52E6F5C}" destId="{A4E95B0A-FD0E-4BCD-8D6F-F0AD53EBA368}" srcOrd="2" destOrd="0" presId="urn:microsoft.com/office/officeart/2005/8/layout/orgChart1#1"/>
    <dgm:cxn modelId="{CC2FC5CD-D0BA-4E71-B2F2-4FB1C9C7FA74}" type="presOf" srcId="{A89DD109-75E7-4BF6-BC71-A28B0AC86B93}" destId="{E626F698-EFDE-48F3-9990-0CD733DCB19D}" srcOrd="2" destOrd="0" presId="urn:microsoft.com/office/officeart/2005/8/layout/orgChart1#1"/>
    <dgm:cxn modelId="{867E65D1-89BE-488E-A6A1-7376C8B147A7}" type="presOf" srcId="{FB233564-BA1E-4F33-B9C0-09F2817BD468}" destId="{EC70A586-B03F-4B54-90CE-456670A5A8B1}" srcOrd="0" destOrd="0" presId="urn:microsoft.com/office/officeart/2005/8/layout/orgChart1#1"/>
    <dgm:cxn modelId="{EB2330D7-0E33-4E99-AA16-7E06E20CE01C}" type="presOf" srcId="{AD96F58A-AA46-42BC-BA0F-8D0EE0A93BF2}" destId="{BE8F6981-A189-4446-82A1-8D9F295A1774}" srcOrd="0" destOrd="0" presId="urn:microsoft.com/office/officeart/2005/8/layout/orgChart1#1"/>
    <dgm:cxn modelId="{485858D7-ECDF-4E3F-94C0-0D1CD74493B0}" type="presOf" srcId="{382E4997-6B7F-4AB3-BDB1-2248B68FA3E7}" destId="{88982170-40F6-40E6-8806-018E1B79FCD3}" srcOrd="1" destOrd="0" presId="urn:microsoft.com/office/officeart/2005/8/layout/orgChart1#1"/>
    <dgm:cxn modelId="{575339D8-28EF-4969-958F-0E58A1CD2959}" type="presOf" srcId="{E7330674-06C1-4334-B80B-0D3F4D3DB4C0}" destId="{03B1404F-694B-42E0-B350-63A3ECE2FDC9}" srcOrd="2" destOrd="0" presId="urn:microsoft.com/office/officeart/2005/8/layout/orgChart1#1"/>
    <dgm:cxn modelId="{D2393BE1-56FD-4BC7-AF63-72C1F2919A52}" srcId="{FAA8EB77-CFE3-4A41-A8D9-A29416470FFB}" destId="{37FF6978-8976-4697-8088-67E051828A72}" srcOrd="1" destOrd="0" parTransId="{FFC2E2DE-2541-435A-A967-FF84EE39813F}" sibTransId="{B9A038FF-5BF1-4D61-BB48-CD5D5B22D40E}"/>
    <dgm:cxn modelId="{C9D204E3-6195-4FEC-B94D-64D2B73DBCFB}" type="presOf" srcId="{1B5046BD-1967-4AA4-A444-B973AC8BE24B}" destId="{BE92ED40-C0DE-4265-9E3E-3885ABB8E025}" srcOrd="0" destOrd="0" presId="urn:microsoft.com/office/officeart/2005/8/layout/orgChart1#1"/>
    <dgm:cxn modelId="{14085CE4-3825-41DE-A6F5-45046326CB04}" type="presOf" srcId="{FAA8EB77-CFE3-4A41-A8D9-A29416470FFB}" destId="{F98A7AA7-660C-45C5-9D94-B2E7A9895AB9}" srcOrd="0" destOrd="0" presId="urn:microsoft.com/office/officeart/2005/8/layout/orgChart1#1"/>
    <dgm:cxn modelId="{659CAAE6-62CD-46DD-9C59-1E33EA6588E1}" type="presOf" srcId="{FB233564-BA1E-4F33-B9C0-09F2817BD468}" destId="{EED7397A-9E5D-42AC-99AE-FF8E4FC2AC3A}" srcOrd="1" destOrd="0" presId="urn:microsoft.com/office/officeart/2005/8/layout/orgChart1#1"/>
    <dgm:cxn modelId="{FEEB99EB-FD88-4327-A972-30B505B9A5AA}" type="presOf" srcId="{9D29A0CC-0A79-4F22-86BC-FF047D2B2267}" destId="{B28C8996-AE3E-4B5E-9B35-B68E43F14DEA}" srcOrd="0" destOrd="0" presId="urn:microsoft.com/office/officeart/2005/8/layout/orgChart1#1"/>
    <dgm:cxn modelId="{752833EC-8722-47BD-9544-490539175222}" type="presOf" srcId="{E7330674-06C1-4334-B80B-0D3F4D3DB4C0}" destId="{E4E8FE45-8A76-4707-A5C3-619BA832CD18}" srcOrd="1" destOrd="0" presId="urn:microsoft.com/office/officeart/2005/8/layout/orgChart1#1"/>
    <dgm:cxn modelId="{05937EED-56A3-41DF-8390-03D0D96CA638}" type="presOf" srcId="{304F681F-2E87-465E-9815-9B18D2E7BCCE}" destId="{758184A0-CCFE-4E62-811B-10CCB2191C5B}" srcOrd="2" destOrd="0" presId="urn:microsoft.com/office/officeart/2005/8/layout/orgChart1#1"/>
    <dgm:cxn modelId="{E9DBB3F2-88F0-4359-8C00-B223B133C219}" type="presOf" srcId="{37FF6978-8976-4697-8088-67E051828A72}" destId="{A36051AB-E4A8-4DD0-949C-92651CD946C6}" srcOrd="0" destOrd="0" presId="urn:microsoft.com/office/officeart/2005/8/layout/orgChart1#1"/>
    <dgm:cxn modelId="{6C9960F7-269A-4350-B1D6-8D08EBAA5CE9}" type="presOf" srcId="{FFC2E2DE-2541-435A-A967-FF84EE39813F}" destId="{0E452C04-FB5C-4A75-BA9C-BAFED4B85EDF}" srcOrd="0" destOrd="0" presId="urn:microsoft.com/office/officeart/2005/8/layout/orgChart1#1"/>
    <dgm:cxn modelId="{B1C4F757-3B44-44A0-A897-0A0FF90EB048}" type="presParOf" srcId="{2BCD25DD-43AF-4834-9FAF-9FFF42AF778F}" destId="{255E00C7-88CF-4B4B-BE75-B699C52E031D}" srcOrd="0" destOrd="0" presId="urn:microsoft.com/office/officeart/2005/8/layout/orgChart1#1"/>
    <dgm:cxn modelId="{4F4C5306-3260-47B3-9E0A-78C00E86D168}" type="presParOf" srcId="{255E00C7-88CF-4B4B-BE75-B699C52E031D}" destId="{F98A7AA7-660C-45C5-9D94-B2E7A9895AB9}" srcOrd="0" destOrd="0" presId="urn:microsoft.com/office/officeart/2005/8/layout/orgChart1#1"/>
    <dgm:cxn modelId="{A82F6E47-3071-4300-AD6F-497C44DEAB53}" type="presParOf" srcId="{F98A7AA7-660C-45C5-9D94-B2E7A9895AB9}" destId="{E0C7DD9F-DB04-4AF0-872B-846E28670E04}" srcOrd="0" destOrd="0" presId="urn:microsoft.com/office/officeart/2005/8/layout/orgChart1#1"/>
    <dgm:cxn modelId="{CBA9DFEF-501D-4E4B-B781-0D2B33DFE2BD}" type="presParOf" srcId="{F98A7AA7-660C-45C5-9D94-B2E7A9895AB9}" destId="{629A082C-32F1-456A-928B-E010F23BCED0}" srcOrd="1" destOrd="0" presId="urn:microsoft.com/office/officeart/2005/8/layout/orgChart1#1"/>
    <dgm:cxn modelId="{422DB815-E9BC-4302-B764-19DDB0CE79A5}" type="presParOf" srcId="{255E00C7-88CF-4B4B-BE75-B699C52E031D}" destId="{C8189A8D-FB27-42B1-9EC8-01A5423988C7}" srcOrd="1" destOrd="0" presId="urn:microsoft.com/office/officeart/2005/8/layout/orgChart1#1"/>
    <dgm:cxn modelId="{CCFE2649-715E-48F9-BCB5-CFBAB496B48F}" type="presParOf" srcId="{C8189A8D-FB27-42B1-9EC8-01A5423988C7}" destId="{A483DA51-5EA4-4C7E-B4FE-54480DB5B6C9}" srcOrd="0" destOrd="0" presId="urn:microsoft.com/office/officeart/2005/8/layout/orgChart1#1"/>
    <dgm:cxn modelId="{CEBD2D15-B200-4BE1-B6A3-DE06D9802E1D}" type="presParOf" srcId="{C8189A8D-FB27-42B1-9EC8-01A5423988C7}" destId="{3CEF4854-BD0A-4048-A88A-202FE9B65F48}" srcOrd="1" destOrd="0" presId="urn:microsoft.com/office/officeart/2005/8/layout/orgChart1#1"/>
    <dgm:cxn modelId="{0204613F-7CF7-45BB-94D3-0E8E61A7EF53}" type="presParOf" srcId="{3CEF4854-BD0A-4048-A88A-202FE9B65F48}" destId="{D4136463-BF7A-41AD-9512-1D69B011AD85}" srcOrd="0" destOrd="0" presId="urn:microsoft.com/office/officeart/2005/8/layout/orgChart1#1"/>
    <dgm:cxn modelId="{D20969FE-B37D-4F2F-B144-15ADC2A14066}" type="presParOf" srcId="{D4136463-BF7A-41AD-9512-1D69B011AD85}" destId="{88982170-40F6-40E6-8806-018E1B79FCD3}" srcOrd="0" destOrd="0" presId="urn:microsoft.com/office/officeart/2005/8/layout/orgChart1#1"/>
    <dgm:cxn modelId="{73C05488-B26B-4529-BF49-37E864203350}" type="presParOf" srcId="{D4136463-BF7A-41AD-9512-1D69B011AD85}" destId="{6792B375-D0EB-45EF-80D4-F95861EBB2EA}" srcOrd="1" destOrd="0" presId="urn:microsoft.com/office/officeart/2005/8/layout/orgChart1#1"/>
    <dgm:cxn modelId="{FDEFA819-3F65-4E5F-8111-7E7DAFE914CF}" type="presParOf" srcId="{3CEF4854-BD0A-4048-A88A-202FE9B65F48}" destId="{336D9AE6-2E81-4480-B51A-FB6C12E91AFA}" srcOrd="1" destOrd="0" presId="urn:microsoft.com/office/officeart/2005/8/layout/orgChart1#1"/>
    <dgm:cxn modelId="{D182FB9F-F2F2-47A0-8106-9CC4400B3271}" type="presParOf" srcId="{336D9AE6-2E81-4480-B51A-FB6C12E91AFA}" destId="{099E56C0-55AC-4F98-AC55-AE3928CC91BC}" srcOrd="0" destOrd="0" presId="urn:microsoft.com/office/officeart/2005/8/layout/orgChart1#1"/>
    <dgm:cxn modelId="{E76C2CEA-F447-432A-A87E-26DE84A9C718}" type="presParOf" srcId="{336D9AE6-2E81-4480-B51A-FB6C12E91AFA}" destId="{4F5A4D4E-0AF4-4E82-9260-8A32F0045B99}" srcOrd="1" destOrd="0" presId="urn:microsoft.com/office/officeart/2005/8/layout/orgChart1#1"/>
    <dgm:cxn modelId="{31E29691-ED30-43FE-927F-650F494FB9D8}" type="presParOf" srcId="{4F5A4D4E-0AF4-4E82-9260-8A32F0045B99}" destId="{DF5797F3-E077-4B6F-8EF0-C936FCBB1BDE}" srcOrd="0" destOrd="0" presId="urn:microsoft.com/office/officeart/2005/8/layout/orgChart1#1"/>
    <dgm:cxn modelId="{C09F88BB-A28F-4490-89FB-C02A1B67E6B8}" type="presParOf" srcId="{DF5797F3-E077-4B6F-8EF0-C936FCBB1BDE}" destId="{77DA347F-15D8-4B5B-B41C-931731484A02}" srcOrd="0" destOrd="0" presId="urn:microsoft.com/office/officeart/2005/8/layout/orgChart1#1"/>
    <dgm:cxn modelId="{46565991-6ED4-47B8-BA92-197D7B8BD003}" type="presParOf" srcId="{DF5797F3-E077-4B6F-8EF0-C936FCBB1BDE}" destId="{758184A0-CCFE-4E62-811B-10CCB2191C5B}" srcOrd="1" destOrd="0" presId="urn:microsoft.com/office/officeart/2005/8/layout/orgChart1#1"/>
    <dgm:cxn modelId="{05BD5595-6F54-4660-9F44-BED1E1C5DF79}" type="presParOf" srcId="{4F5A4D4E-0AF4-4E82-9260-8A32F0045B99}" destId="{D87D0F7C-6B60-4A5C-BA35-EC54132289A4}" srcOrd="1" destOrd="0" presId="urn:microsoft.com/office/officeart/2005/8/layout/orgChart1#1"/>
    <dgm:cxn modelId="{8882B2A4-B678-4A48-B1E9-B383D29ADEF1}" type="presParOf" srcId="{4F5A4D4E-0AF4-4E82-9260-8A32F0045B99}" destId="{3D87CEFA-1908-4871-A7D3-C57902A0F97A}" srcOrd="2" destOrd="0" presId="urn:microsoft.com/office/officeart/2005/8/layout/orgChart1#1"/>
    <dgm:cxn modelId="{30DF4B11-EED4-4F8F-B1D5-C578320C5DA9}" type="presParOf" srcId="{336D9AE6-2E81-4480-B51A-FB6C12E91AFA}" destId="{B28C8996-AE3E-4B5E-9B35-B68E43F14DEA}" srcOrd="2" destOrd="0" presId="urn:microsoft.com/office/officeart/2005/8/layout/orgChart1#1"/>
    <dgm:cxn modelId="{0C32D781-F07C-48E5-8375-C0BD8CA17CD4}" type="presParOf" srcId="{336D9AE6-2E81-4480-B51A-FB6C12E91AFA}" destId="{32328B3A-D06D-46D5-853A-CDAB406F7F87}" srcOrd="3" destOrd="0" presId="urn:microsoft.com/office/officeart/2005/8/layout/orgChart1#1"/>
    <dgm:cxn modelId="{97066FDA-5465-4237-ABAE-7374EB40D6F9}" type="presParOf" srcId="{32328B3A-D06D-46D5-853A-CDAB406F7F87}" destId="{7AB9CB62-20EE-4FD7-9398-C292D933510E}" srcOrd="0" destOrd="0" presId="urn:microsoft.com/office/officeart/2005/8/layout/orgChart1#1"/>
    <dgm:cxn modelId="{9309E739-CF1D-4947-B6C2-AE4CE1764922}" type="presParOf" srcId="{7AB9CB62-20EE-4FD7-9398-C292D933510E}" destId="{3E7D89A9-2A38-45D6-BECB-F4945425DA6E}" srcOrd="0" destOrd="0" presId="urn:microsoft.com/office/officeart/2005/8/layout/orgChart1#1"/>
    <dgm:cxn modelId="{1F8FB767-F3C9-4DAB-813F-CE8DDE6A7160}" type="presParOf" srcId="{7AB9CB62-20EE-4FD7-9398-C292D933510E}" destId="{23559509-45F0-4F94-8ED2-7C5D16172AED}" srcOrd="1" destOrd="0" presId="urn:microsoft.com/office/officeart/2005/8/layout/orgChart1#1"/>
    <dgm:cxn modelId="{4C19F762-1D2E-4015-9187-7CE26CF84227}" type="presParOf" srcId="{32328B3A-D06D-46D5-853A-CDAB406F7F87}" destId="{419AD25E-D02C-4E1B-9786-E9C563D6CE27}" srcOrd="1" destOrd="0" presId="urn:microsoft.com/office/officeart/2005/8/layout/orgChart1#1"/>
    <dgm:cxn modelId="{3E5CC0D7-D875-4BD6-B536-7539A9099DD8}" type="presParOf" srcId="{32328B3A-D06D-46D5-853A-CDAB406F7F87}" destId="{965FD268-2BB0-4A46-A876-D1D51455A41B}" srcOrd="2" destOrd="0" presId="urn:microsoft.com/office/officeart/2005/8/layout/orgChart1#1"/>
    <dgm:cxn modelId="{2C45ADBC-FDF7-4D81-8DDD-F31C2D0C62CC}" type="presParOf" srcId="{3CEF4854-BD0A-4048-A88A-202FE9B65F48}" destId="{0416F5B2-3F3F-4DE7-AB1C-1AD22D5F30B5}" srcOrd="2" destOrd="0" presId="urn:microsoft.com/office/officeart/2005/8/layout/orgChart1#1"/>
    <dgm:cxn modelId="{861BB876-4CAA-4B02-B271-BCDDA8CED43E}" type="presParOf" srcId="{C8189A8D-FB27-42B1-9EC8-01A5423988C7}" destId="{0E452C04-FB5C-4A75-BA9C-BAFED4B85EDF}" srcOrd="2" destOrd="0" presId="urn:microsoft.com/office/officeart/2005/8/layout/orgChart1#1"/>
    <dgm:cxn modelId="{E5969C77-6263-4D88-903D-80268E174652}" type="presParOf" srcId="{C8189A8D-FB27-42B1-9EC8-01A5423988C7}" destId="{03F99BF5-0F66-4AAC-BF74-FC3E47F39B59}" srcOrd="3" destOrd="0" presId="urn:microsoft.com/office/officeart/2005/8/layout/orgChart1#1"/>
    <dgm:cxn modelId="{86ED9BA6-B2A6-495E-9E46-F5A053701E42}" type="presParOf" srcId="{03F99BF5-0F66-4AAC-BF74-FC3E47F39B59}" destId="{A36051AB-E4A8-4DD0-949C-92651CD946C6}" srcOrd="0" destOrd="0" presId="urn:microsoft.com/office/officeart/2005/8/layout/orgChart1#1"/>
    <dgm:cxn modelId="{B80E2298-716B-4F92-A31E-BA612B4DB1C8}" type="presParOf" srcId="{A36051AB-E4A8-4DD0-949C-92651CD946C6}" destId="{131F98C4-4755-438E-A1BB-C61943726303}" srcOrd="0" destOrd="0" presId="urn:microsoft.com/office/officeart/2005/8/layout/orgChart1#1"/>
    <dgm:cxn modelId="{C0110892-DBE8-44A7-A7DD-77004259DCEE}" type="presParOf" srcId="{A36051AB-E4A8-4DD0-949C-92651CD946C6}" destId="{5A009C90-9E98-4B15-B33D-C71E9989C73E}" srcOrd="1" destOrd="0" presId="urn:microsoft.com/office/officeart/2005/8/layout/orgChart1#1"/>
    <dgm:cxn modelId="{8ECF57FF-BF89-4ADA-B87A-CE73A11CB592}" type="presParOf" srcId="{03F99BF5-0F66-4AAC-BF74-FC3E47F39B59}" destId="{9A43FA38-914D-4BC1-A15A-06DCC49EE192}" srcOrd="1" destOrd="0" presId="urn:microsoft.com/office/officeart/2005/8/layout/orgChart1#1"/>
    <dgm:cxn modelId="{B1D558C2-EB8F-4C39-897C-DEA3428A6232}" type="presParOf" srcId="{03F99BF5-0F66-4AAC-BF74-FC3E47F39B59}" destId="{1E5621F3-D54A-4417-AFF4-93CD8FB09636}" srcOrd="2" destOrd="0" presId="urn:microsoft.com/office/officeart/2005/8/layout/orgChart1#1"/>
    <dgm:cxn modelId="{CECF1616-D36E-4F0F-916D-2DEE38C9D8AE}" type="presParOf" srcId="{C8189A8D-FB27-42B1-9EC8-01A5423988C7}" destId="{BC235B31-9301-458F-9949-3BD593065E64}" srcOrd="4" destOrd="0" presId="urn:microsoft.com/office/officeart/2005/8/layout/orgChart1#1"/>
    <dgm:cxn modelId="{12126F32-17D3-4F9D-AAB6-91940817D5A9}" type="presParOf" srcId="{C8189A8D-FB27-42B1-9EC8-01A5423988C7}" destId="{9C4F577A-C6B4-4173-BC4A-46B84407F44A}" srcOrd="5" destOrd="0" presId="urn:microsoft.com/office/officeart/2005/8/layout/orgChart1#1"/>
    <dgm:cxn modelId="{58E28A81-1EFA-4E3C-BEEC-C6510A9B5A26}" type="presParOf" srcId="{9C4F577A-C6B4-4173-BC4A-46B84407F44A}" destId="{2AE73102-BFCB-4936-BD99-333FE56E1D60}" srcOrd="0" destOrd="0" presId="urn:microsoft.com/office/officeart/2005/8/layout/orgChart1#1"/>
    <dgm:cxn modelId="{D8B1966F-9DB1-4279-8B16-59F2C26A50D5}" type="presParOf" srcId="{2AE73102-BFCB-4936-BD99-333FE56E1D60}" destId="{6B51677A-A117-4D9E-824A-E31409A4D812}" srcOrd="0" destOrd="0" presId="urn:microsoft.com/office/officeart/2005/8/layout/orgChart1#1"/>
    <dgm:cxn modelId="{6B5D67FA-1981-4B7E-9E8B-5E97567F29B3}" type="presParOf" srcId="{2AE73102-BFCB-4936-BD99-333FE56E1D60}" destId="{513AC56D-9D5C-46C6-B117-FC6BB2B5DD23}" srcOrd="1" destOrd="0" presId="urn:microsoft.com/office/officeart/2005/8/layout/orgChart1#1"/>
    <dgm:cxn modelId="{FB8A08FE-A8C8-4273-B5B7-60A1875749F4}" type="presParOf" srcId="{9C4F577A-C6B4-4173-BC4A-46B84407F44A}" destId="{BEA035C5-0B6E-4269-A165-CE466BD593B1}" srcOrd="1" destOrd="0" presId="urn:microsoft.com/office/officeart/2005/8/layout/orgChart1#1"/>
    <dgm:cxn modelId="{E0910A16-3ADB-4E68-B121-918A216F6557}" type="presParOf" srcId="{BEA035C5-0B6E-4269-A165-CE466BD593B1}" destId="{0A7BE338-5F60-4D9D-8C3E-419C2F4670EC}" srcOrd="0" destOrd="0" presId="urn:microsoft.com/office/officeart/2005/8/layout/orgChart1#1"/>
    <dgm:cxn modelId="{50088A73-128E-4D2A-A92D-AEEA58BC8EE1}" type="presParOf" srcId="{BEA035C5-0B6E-4269-A165-CE466BD593B1}" destId="{09894A95-F779-44D2-BB66-239B174DF08D}" srcOrd="1" destOrd="0" presId="urn:microsoft.com/office/officeart/2005/8/layout/orgChart1#1"/>
    <dgm:cxn modelId="{F7048F4F-A1A4-449C-9E30-04617D1537C4}" type="presParOf" srcId="{09894A95-F779-44D2-BB66-239B174DF08D}" destId="{F5AB8202-774A-4944-8B4D-B5615F8DC2F0}" srcOrd="0" destOrd="0" presId="urn:microsoft.com/office/officeart/2005/8/layout/orgChart1#1"/>
    <dgm:cxn modelId="{672E2151-F6AB-4870-B9CB-2EDB7E12CC06}" type="presParOf" srcId="{F5AB8202-774A-4944-8B4D-B5615F8DC2F0}" destId="{9FBC131E-D470-4F2A-B7CB-57CF6A54DDEC}" srcOrd="0" destOrd="0" presId="urn:microsoft.com/office/officeart/2005/8/layout/orgChart1#1"/>
    <dgm:cxn modelId="{3E752616-88A0-4B2E-A76B-006D95A0EFCD}" type="presParOf" srcId="{F5AB8202-774A-4944-8B4D-B5615F8DC2F0}" destId="{C1477394-EE70-4C73-B73F-BD941487F223}" srcOrd="1" destOrd="0" presId="urn:microsoft.com/office/officeart/2005/8/layout/orgChart1#1"/>
    <dgm:cxn modelId="{9583D8B8-9BE5-4F00-9BA0-EB48E199563A}" type="presParOf" srcId="{09894A95-F779-44D2-BB66-239B174DF08D}" destId="{B0A132ED-A32F-4F9A-AD1D-BF74FC9B2BC7}" srcOrd="1" destOrd="0" presId="urn:microsoft.com/office/officeart/2005/8/layout/orgChart1#1"/>
    <dgm:cxn modelId="{C03D6973-71C4-4BEC-AC39-8B62F1BEB2CD}" type="presParOf" srcId="{09894A95-F779-44D2-BB66-239B174DF08D}" destId="{5B61D66F-E687-445E-9C7D-E04ADB692D99}" srcOrd="2" destOrd="0" presId="urn:microsoft.com/office/officeart/2005/8/layout/orgChart1#1"/>
    <dgm:cxn modelId="{B9A8A188-4430-4C02-8E25-D40524DE4202}" type="presParOf" srcId="{BEA035C5-0B6E-4269-A165-CE466BD593B1}" destId="{7F38A015-49F2-493E-B4B0-1709E5E5A71E}" srcOrd="2" destOrd="0" presId="urn:microsoft.com/office/officeart/2005/8/layout/orgChart1#1"/>
    <dgm:cxn modelId="{2B292900-4ABE-4625-A454-46AACF47794A}" type="presParOf" srcId="{BEA035C5-0B6E-4269-A165-CE466BD593B1}" destId="{C7D6A0B4-125F-4EA1-9050-E0CD818D8757}" srcOrd="3" destOrd="0" presId="urn:microsoft.com/office/officeart/2005/8/layout/orgChart1#1"/>
    <dgm:cxn modelId="{570F5FC5-2CE0-4D2F-AB5B-FB4726324170}" type="presParOf" srcId="{C7D6A0B4-125F-4EA1-9050-E0CD818D8757}" destId="{6D665A1A-E919-40CA-A3F2-933232C47470}" srcOrd="0" destOrd="0" presId="urn:microsoft.com/office/officeart/2005/8/layout/orgChart1#1"/>
    <dgm:cxn modelId="{F0417987-D196-422B-9F5C-595670543042}" type="presParOf" srcId="{6D665A1A-E919-40CA-A3F2-933232C47470}" destId="{2EEAD124-57C8-448C-A269-3E883A9E28C8}" srcOrd="0" destOrd="0" presId="urn:microsoft.com/office/officeart/2005/8/layout/orgChart1#1"/>
    <dgm:cxn modelId="{D799D4B6-A5AF-467A-B929-51387EF1D94B}" type="presParOf" srcId="{6D665A1A-E919-40CA-A3F2-933232C47470}" destId="{A636E1C5-5014-45E9-9151-039D6BE775E4}" srcOrd="1" destOrd="0" presId="urn:microsoft.com/office/officeart/2005/8/layout/orgChart1#1"/>
    <dgm:cxn modelId="{D3FA15B3-688E-4675-AA12-5CC1FD54E716}" type="presParOf" srcId="{C7D6A0B4-125F-4EA1-9050-E0CD818D8757}" destId="{4AD96D66-A93D-4738-9C8E-A8988CEEF25E}" srcOrd="1" destOrd="0" presId="urn:microsoft.com/office/officeart/2005/8/layout/orgChart1#1"/>
    <dgm:cxn modelId="{1D24F13F-8058-41CF-99B8-E5994450F1CF}" type="presParOf" srcId="{C7D6A0B4-125F-4EA1-9050-E0CD818D8757}" destId="{8C7B3378-92F8-4F8B-9F2F-7EC12128C45C}" srcOrd="2" destOrd="0" presId="urn:microsoft.com/office/officeart/2005/8/layout/orgChart1#1"/>
    <dgm:cxn modelId="{847E287E-189C-43E6-9403-6092A6651E18}" type="presParOf" srcId="{9C4F577A-C6B4-4173-BC4A-46B84407F44A}" destId="{3D65C1BE-8427-42A5-A633-A8855CFAFA91}" srcOrd="2" destOrd="0" presId="urn:microsoft.com/office/officeart/2005/8/layout/orgChart1#1"/>
    <dgm:cxn modelId="{55025DD9-A3FB-43A9-AEF0-CB095DC09249}" type="presParOf" srcId="{C8189A8D-FB27-42B1-9EC8-01A5423988C7}" destId="{A34960F7-E5AA-4A0D-831F-D0F4618C9560}" srcOrd="6" destOrd="0" presId="urn:microsoft.com/office/officeart/2005/8/layout/orgChart1#1"/>
    <dgm:cxn modelId="{2496E22A-BC00-4259-84D9-9B5D4DE2F5BC}" type="presParOf" srcId="{C8189A8D-FB27-42B1-9EC8-01A5423988C7}" destId="{9D613114-E51A-4E6D-9FA9-A8963C2BC7CC}" srcOrd="7" destOrd="0" presId="urn:microsoft.com/office/officeart/2005/8/layout/orgChart1#1"/>
    <dgm:cxn modelId="{24B760C5-177C-420F-BC44-1ACF20D27B1A}" type="presParOf" srcId="{9D613114-E51A-4E6D-9FA9-A8963C2BC7CC}" destId="{F608512F-63A5-4400-8A88-BA488C28C364}" srcOrd="0" destOrd="0" presId="urn:microsoft.com/office/officeart/2005/8/layout/orgChart1#1"/>
    <dgm:cxn modelId="{9D0A2B79-B8A5-406A-8C84-15F45E2121AF}" type="presParOf" srcId="{F608512F-63A5-4400-8A88-BA488C28C364}" destId="{E4E8FE45-8A76-4707-A5C3-619BA832CD18}" srcOrd="0" destOrd="0" presId="urn:microsoft.com/office/officeart/2005/8/layout/orgChart1#1"/>
    <dgm:cxn modelId="{B34B849E-3C01-4A2D-A950-DEF5CBAA7E7D}" type="presParOf" srcId="{F608512F-63A5-4400-8A88-BA488C28C364}" destId="{03B1404F-694B-42E0-B350-63A3ECE2FDC9}" srcOrd="1" destOrd="0" presId="urn:microsoft.com/office/officeart/2005/8/layout/orgChart1#1"/>
    <dgm:cxn modelId="{C41A5D22-7E5D-4AA8-9732-5A81D503FDA7}" type="presParOf" srcId="{9D613114-E51A-4E6D-9FA9-A8963C2BC7CC}" destId="{1569FCE7-F5E7-48EB-9E2E-74F027AB08B6}" srcOrd="1" destOrd="0" presId="urn:microsoft.com/office/officeart/2005/8/layout/orgChart1#1"/>
    <dgm:cxn modelId="{A045BAEA-E3A9-4F35-8D07-77D10D14F473}" type="presParOf" srcId="{1569FCE7-F5E7-48EB-9E2E-74F027AB08B6}" destId="{37F34EE3-9600-4221-801E-61D9BB65BD33}" srcOrd="0" destOrd="0" presId="urn:microsoft.com/office/officeart/2005/8/layout/orgChart1#1"/>
    <dgm:cxn modelId="{4730652A-CF6E-44DC-910D-C81AD474585C}" type="presParOf" srcId="{1569FCE7-F5E7-48EB-9E2E-74F027AB08B6}" destId="{3D3B40DF-4818-4506-8B7A-BC308405582D}" srcOrd="1" destOrd="0" presId="urn:microsoft.com/office/officeart/2005/8/layout/orgChart1#1"/>
    <dgm:cxn modelId="{24D250DE-FD67-42EC-9BBD-C847A5F27D97}" type="presParOf" srcId="{3D3B40DF-4818-4506-8B7A-BC308405582D}" destId="{25CFB0B3-E63F-4BAF-A957-DC13C46EF17D}" srcOrd="0" destOrd="0" presId="urn:microsoft.com/office/officeart/2005/8/layout/orgChart1#1"/>
    <dgm:cxn modelId="{AA04A25B-460E-4012-98CB-1D018E43BB27}" type="presParOf" srcId="{25CFB0B3-E63F-4BAF-A957-DC13C46EF17D}" destId="{DF3B0762-5FA7-4FCF-A3E2-0B1A351E7926}" srcOrd="0" destOrd="0" presId="urn:microsoft.com/office/officeart/2005/8/layout/orgChart1#1"/>
    <dgm:cxn modelId="{6A978325-AA4A-4FDF-B4C5-5BEFB2A218B7}" type="presParOf" srcId="{25CFB0B3-E63F-4BAF-A957-DC13C46EF17D}" destId="{0184B8F2-DC0D-453E-AD66-1960BCB04187}" srcOrd="1" destOrd="0" presId="urn:microsoft.com/office/officeart/2005/8/layout/orgChart1#1"/>
    <dgm:cxn modelId="{B5EA6BA8-2930-492A-AFEE-87932B9079D2}" type="presParOf" srcId="{3D3B40DF-4818-4506-8B7A-BC308405582D}" destId="{07C1CE67-A4D9-49BF-BAED-DF9916C89086}" srcOrd="1" destOrd="0" presId="urn:microsoft.com/office/officeart/2005/8/layout/orgChart1#1"/>
    <dgm:cxn modelId="{2A9C4EA5-F3F7-40B4-A8B5-FB78E4177CD7}" type="presParOf" srcId="{3D3B40DF-4818-4506-8B7A-BC308405582D}" destId="{FB08C837-DB49-4234-BEF5-B275FFE7A98F}" srcOrd="2" destOrd="0" presId="urn:microsoft.com/office/officeart/2005/8/layout/orgChart1#1"/>
    <dgm:cxn modelId="{4C9668F7-882F-4727-B69E-68A32DDC135A}" type="presParOf" srcId="{1569FCE7-F5E7-48EB-9E2E-74F027AB08B6}" destId="{4E347551-F8E9-4918-9CEE-F62E5FE0C77F}" srcOrd="2" destOrd="0" presId="urn:microsoft.com/office/officeart/2005/8/layout/orgChart1#1"/>
    <dgm:cxn modelId="{AE216333-2B2D-4270-9453-277E806AE359}" type="presParOf" srcId="{1569FCE7-F5E7-48EB-9E2E-74F027AB08B6}" destId="{3F91E929-03AC-4308-873B-8D4EDB8E9A19}" srcOrd="3" destOrd="0" presId="urn:microsoft.com/office/officeart/2005/8/layout/orgChart1#1"/>
    <dgm:cxn modelId="{7088E95F-91FA-4C33-8193-CB5DF29E86E3}" type="presParOf" srcId="{3F91E929-03AC-4308-873B-8D4EDB8E9A19}" destId="{2CBA97E2-C00A-46D0-869C-F66CF4FC4DA9}" srcOrd="0" destOrd="0" presId="urn:microsoft.com/office/officeart/2005/8/layout/orgChart1#1"/>
    <dgm:cxn modelId="{4C4507EF-ADCD-435B-9D18-277CCA6D42BA}" type="presParOf" srcId="{2CBA97E2-C00A-46D0-869C-F66CF4FC4DA9}" destId="{603184A5-9276-4D6E-97B3-2CF4DA6ECC3D}" srcOrd="0" destOrd="0" presId="urn:microsoft.com/office/officeart/2005/8/layout/orgChart1#1"/>
    <dgm:cxn modelId="{E3475212-BB10-41F6-8AF4-CE00F697D579}" type="presParOf" srcId="{2CBA97E2-C00A-46D0-869C-F66CF4FC4DA9}" destId="{FE52B068-E921-4892-9B9F-1D7AB814BF7E}" srcOrd="1" destOrd="0" presId="urn:microsoft.com/office/officeart/2005/8/layout/orgChart1#1"/>
    <dgm:cxn modelId="{1CDDA8CD-00BE-43C0-A501-8F3D6CB9C0E8}" type="presParOf" srcId="{3F91E929-03AC-4308-873B-8D4EDB8E9A19}" destId="{AAF2A5C4-616D-4B90-9507-24B3285EE555}" srcOrd="1" destOrd="0" presId="urn:microsoft.com/office/officeart/2005/8/layout/orgChart1#1"/>
    <dgm:cxn modelId="{F55DEE19-D68D-4760-AE45-C5FA09379F9B}" type="presParOf" srcId="{3F91E929-03AC-4308-873B-8D4EDB8E9A19}" destId="{AC7E9C10-1E5C-410C-85E2-27B07C18FFFD}" srcOrd="2" destOrd="0" presId="urn:microsoft.com/office/officeart/2005/8/layout/orgChart1#1"/>
    <dgm:cxn modelId="{2FB93B6B-81C1-475C-853E-59EF20C419E4}" type="presParOf" srcId="{9D613114-E51A-4E6D-9FA9-A8963C2BC7CC}" destId="{4A99AD30-BFAF-4AAE-AF05-1B5D44CFE395}" srcOrd="2" destOrd="0" presId="urn:microsoft.com/office/officeart/2005/8/layout/orgChart1#1"/>
    <dgm:cxn modelId="{34171FD2-C627-4B4B-90E7-EDEC0D1D1DDE}" type="presParOf" srcId="{C8189A8D-FB27-42B1-9EC8-01A5423988C7}" destId="{13F08DA1-A631-4563-8CD9-43D421400FB8}" srcOrd="8" destOrd="0" presId="urn:microsoft.com/office/officeart/2005/8/layout/orgChart1#1"/>
    <dgm:cxn modelId="{C5E0748F-CE79-40C4-977D-B6C9506D9C44}" type="presParOf" srcId="{C8189A8D-FB27-42B1-9EC8-01A5423988C7}" destId="{F0C733DE-74B1-48C3-896A-B01E3EA3CB67}" srcOrd="9" destOrd="0" presId="urn:microsoft.com/office/officeart/2005/8/layout/orgChart1#1"/>
    <dgm:cxn modelId="{7FB85193-465E-49E6-A52F-DB1528B3C948}" type="presParOf" srcId="{F0C733DE-74B1-48C3-896A-B01E3EA3CB67}" destId="{BE8F6981-A189-4446-82A1-8D9F295A1774}" srcOrd="0" destOrd="0" presId="urn:microsoft.com/office/officeart/2005/8/layout/orgChart1#1"/>
    <dgm:cxn modelId="{4F7DA0C6-2952-46DA-96FE-EABD77AD1F59}" type="presParOf" srcId="{BE8F6981-A189-4446-82A1-8D9F295A1774}" destId="{61E0A2C2-2F5C-43EA-B01E-E03AA3750241}" srcOrd="0" destOrd="0" presId="urn:microsoft.com/office/officeart/2005/8/layout/orgChart1#1"/>
    <dgm:cxn modelId="{882EC421-682A-4B0F-8800-1FCF405F7C2F}" type="presParOf" srcId="{BE8F6981-A189-4446-82A1-8D9F295A1774}" destId="{9EF8834B-5A6F-435C-8381-F207BFC5C85B}" srcOrd="1" destOrd="0" presId="urn:microsoft.com/office/officeart/2005/8/layout/orgChart1#1"/>
    <dgm:cxn modelId="{A58B0C7D-559F-483A-B324-BD7AB6D56174}" type="presParOf" srcId="{F0C733DE-74B1-48C3-896A-B01E3EA3CB67}" destId="{65373081-1073-40C8-AF74-CFA8D955883E}" srcOrd="1" destOrd="0" presId="urn:microsoft.com/office/officeart/2005/8/layout/orgChart1#1"/>
    <dgm:cxn modelId="{74F13244-7A2A-40C1-96D1-A8BCD92384D7}" type="presParOf" srcId="{F0C733DE-74B1-48C3-896A-B01E3EA3CB67}" destId="{9BF98F17-1CD4-441B-924E-22A260721954}" srcOrd="2" destOrd="0" presId="urn:microsoft.com/office/officeart/2005/8/layout/orgChart1#1"/>
    <dgm:cxn modelId="{CE25F501-F4D2-48A6-837C-1C2AC718F4CD}" type="presParOf" srcId="{255E00C7-88CF-4B4B-BE75-B699C52E031D}" destId="{C7F3F16F-BC98-4391-960A-A711D2A46E2A}" srcOrd="2" destOrd="0" presId="urn:microsoft.com/office/officeart/2005/8/layout/orgChart1#1"/>
    <dgm:cxn modelId="{8FBD3AB0-2D47-4BE6-B506-B7ACE4933FC9}" type="presParOf" srcId="{2BCD25DD-43AF-4834-9FAF-9FFF42AF778F}" destId="{5CABDC04-C6BE-4B21-90CB-E6E59D36D82C}" srcOrd="1" destOrd="0" presId="urn:microsoft.com/office/officeart/2005/8/layout/orgChart1#1"/>
    <dgm:cxn modelId="{BDD3B70C-78C2-442B-9814-6742F338626F}" type="presParOf" srcId="{5CABDC04-C6BE-4B21-90CB-E6E59D36D82C}" destId="{5C66B1F0-D6D6-4824-820C-59AAC46FF69F}" srcOrd="0" destOrd="0" presId="urn:microsoft.com/office/officeart/2005/8/layout/orgChart1#1"/>
    <dgm:cxn modelId="{692C4985-0D1B-4F74-AC79-25F093AA70C6}" type="presParOf" srcId="{5C66B1F0-D6D6-4824-820C-59AAC46FF69F}" destId="{A6EC7D11-3D5F-463E-8514-606EBD7424B9}" srcOrd="0" destOrd="0" presId="urn:microsoft.com/office/officeart/2005/8/layout/orgChart1#1"/>
    <dgm:cxn modelId="{818B0EA8-E400-4F3D-8796-82D7B9598EDD}" type="presParOf" srcId="{5C66B1F0-D6D6-4824-820C-59AAC46FF69F}" destId="{B1129EFB-CE74-4548-B188-B7BA7E7F7BF4}" srcOrd="1" destOrd="0" presId="urn:microsoft.com/office/officeart/2005/8/layout/orgChart1#1"/>
    <dgm:cxn modelId="{7A37B445-BA1F-489B-A548-3084000A08AA}" type="presParOf" srcId="{5CABDC04-C6BE-4B21-90CB-E6E59D36D82C}" destId="{1C5449B5-20FD-4960-A839-1E6AFB2CA5A4}" srcOrd="1" destOrd="0" presId="urn:microsoft.com/office/officeart/2005/8/layout/orgChart1#1"/>
    <dgm:cxn modelId="{B643F9A7-17BB-437D-BB03-4E06E0275E9D}" type="presParOf" srcId="{1C5449B5-20FD-4960-A839-1E6AFB2CA5A4}" destId="{5E33E82A-016E-43FC-9B66-F854BB2304D4}" srcOrd="0" destOrd="0" presId="urn:microsoft.com/office/officeart/2005/8/layout/orgChart1#1"/>
    <dgm:cxn modelId="{D8B8B6B0-AB38-4948-B266-332EA8C3BDF1}" type="presParOf" srcId="{1C5449B5-20FD-4960-A839-1E6AFB2CA5A4}" destId="{A1FC24AA-141D-4684-972D-1EC923007CEA}" srcOrd="1" destOrd="0" presId="urn:microsoft.com/office/officeart/2005/8/layout/orgChart1#1"/>
    <dgm:cxn modelId="{F2B6A811-5F36-478A-83D5-E4C5C57581F9}" type="presParOf" srcId="{A1FC24AA-141D-4684-972D-1EC923007CEA}" destId="{EC70A586-B03F-4B54-90CE-456670A5A8B1}" srcOrd="0" destOrd="0" presId="urn:microsoft.com/office/officeart/2005/8/layout/orgChart1#1"/>
    <dgm:cxn modelId="{F670434D-0472-4764-87E0-2AC694DAC338}" type="presParOf" srcId="{EC70A586-B03F-4B54-90CE-456670A5A8B1}" destId="{EED7397A-9E5D-42AC-99AE-FF8E4FC2AC3A}" srcOrd="0" destOrd="0" presId="urn:microsoft.com/office/officeart/2005/8/layout/orgChart1#1"/>
    <dgm:cxn modelId="{2464D6D6-7CCF-4655-B2EF-2FBD293E28BE}" type="presParOf" srcId="{EC70A586-B03F-4B54-90CE-456670A5A8B1}" destId="{CCECDCA2-B86B-4740-AFD8-B95BC89DD6FC}" srcOrd="1" destOrd="0" presId="urn:microsoft.com/office/officeart/2005/8/layout/orgChart1#1"/>
    <dgm:cxn modelId="{1C89A25D-883B-4C1F-9952-0FC19B0A3952}" type="presParOf" srcId="{A1FC24AA-141D-4684-972D-1EC923007CEA}" destId="{E0051CC3-DED7-4EC8-A323-67F136C57298}" srcOrd="1" destOrd="0" presId="urn:microsoft.com/office/officeart/2005/8/layout/orgChart1#1"/>
    <dgm:cxn modelId="{D1E01F75-E873-4A1F-B9F1-AC241DAE73BF}" type="presParOf" srcId="{A1FC24AA-141D-4684-972D-1EC923007CEA}" destId="{99873406-B4FA-4938-9B69-C85DA367776A}" srcOrd="2" destOrd="0" presId="urn:microsoft.com/office/officeart/2005/8/layout/orgChart1#1"/>
    <dgm:cxn modelId="{F9CE128D-5005-4C27-B70C-6C6A1AB6DF2F}" type="presParOf" srcId="{5CABDC04-C6BE-4B21-90CB-E6E59D36D82C}" destId="{929C560D-C02C-48CF-A052-0081E274E77B}" srcOrd="2" destOrd="0" presId="urn:microsoft.com/office/officeart/2005/8/layout/orgChart1#1"/>
    <dgm:cxn modelId="{427017C0-05F2-4553-88EB-1A2FF3195D11}" type="presParOf" srcId="{2BCD25DD-43AF-4834-9FAF-9FFF42AF778F}" destId="{68EAB76B-9B86-4AE8-A010-DF1217F010AE}" srcOrd="2" destOrd="0" presId="urn:microsoft.com/office/officeart/2005/8/layout/orgChart1#1"/>
    <dgm:cxn modelId="{DDD7AAC3-C0D7-487F-AD20-B48BF6606FDA}" type="presParOf" srcId="{68EAB76B-9B86-4AE8-A010-DF1217F010AE}" destId="{16B2B5DE-6140-4127-8B11-2249D63E6078}" srcOrd="0" destOrd="0" presId="urn:microsoft.com/office/officeart/2005/8/layout/orgChart1#1"/>
    <dgm:cxn modelId="{DD2FA83A-85D6-48BE-A0D4-2D1327D54D0D}" type="presParOf" srcId="{16B2B5DE-6140-4127-8B11-2249D63E6078}" destId="{40D28ADE-4D1D-4F75-A9F8-DEF821F781A9}" srcOrd="0" destOrd="0" presId="urn:microsoft.com/office/officeart/2005/8/layout/orgChart1#1"/>
    <dgm:cxn modelId="{DB49FCAA-67AE-4B07-BD4B-3657FB62AC4A}" type="presParOf" srcId="{16B2B5DE-6140-4127-8B11-2249D63E6078}" destId="{E626F698-EFDE-48F3-9990-0CD733DCB19D}" srcOrd="1" destOrd="0" presId="urn:microsoft.com/office/officeart/2005/8/layout/orgChart1#1"/>
    <dgm:cxn modelId="{632FBC8B-308C-489F-ABCF-614D87EC1700}" type="presParOf" srcId="{68EAB76B-9B86-4AE8-A010-DF1217F010AE}" destId="{C04124AD-49CB-4B2A-ADF6-0DAF5E6D7B95}" srcOrd="1" destOrd="0" presId="urn:microsoft.com/office/officeart/2005/8/layout/orgChart1#1"/>
    <dgm:cxn modelId="{6EA187DB-DE89-4FB7-B6B8-667399053CD7}" type="presParOf" srcId="{C04124AD-49CB-4B2A-ADF6-0DAF5E6D7B95}" destId="{BE92ED40-C0DE-4265-9E3E-3885ABB8E025}" srcOrd="0" destOrd="0" presId="urn:microsoft.com/office/officeart/2005/8/layout/orgChart1#1"/>
    <dgm:cxn modelId="{B3222D33-0079-41AA-BC78-0D22B4EDCB2D}" type="presParOf" srcId="{C04124AD-49CB-4B2A-ADF6-0DAF5E6D7B95}" destId="{9A591D4B-B55C-4082-BD99-5A6228265730}" srcOrd="1" destOrd="0" presId="urn:microsoft.com/office/officeart/2005/8/layout/orgChart1#1"/>
    <dgm:cxn modelId="{C1113A9C-7F89-4E1E-A67E-5CF174C9F341}" type="presParOf" srcId="{9A591D4B-B55C-4082-BD99-5A6228265730}" destId="{8590473D-C439-4CD2-B6FD-DA1925A5D3BC}" srcOrd="0" destOrd="0" presId="urn:microsoft.com/office/officeart/2005/8/layout/orgChart1#1"/>
    <dgm:cxn modelId="{80CDAABF-FEFE-484A-8B8F-8686D5616E81}" type="presParOf" srcId="{8590473D-C439-4CD2-B6FD-DA1925A5D3BC}" destId="{79A51384-6160-4F2F-9C52-1562C82C34F0}" srcOrd="0" destOrd="0" presId="urn:microsoft.com/office/officeart/2005/8/layout/orgChart1#1"/>
    <dgm:cxn modelId="{316A1946-A0B0-4F9F-B2B0-5D25919E4E1C}" type="presParOf" srcId="{8590473D-C439-4CD2-B6FD-DA1925A5D3BC}" destId="{A4E95B0A-FD0E-4BCD-8D6F-F0AD53EBA368}" srcOrd="1" destOrd="0" presId="urn:microsoft.com/office/officeart/2005/8/layout/orgChart1#1"/>
    <dgm:cxn modelId="{B836DFB0-861D-425E-B8E6-91D330F977D5}" type="presParOf" srcId="{9A591D4B-B55C-4082-BD99-5A6228265730}" destId="{4F3B5BF3-9D5F-4402-A134-B424111CE178}" srcOrd="1" destOrd="0" presId="urn:microsoft.com/office/officeart/2005/8/layout/orgChart1#1"/>
    <dgm:cxn modelId="{D601077F-B9E5-4F70-A5F8-769F56403BFB}" type="presParOf" srcId="{9A591D4B-B55C-4082-BD99-5A6228265730}" destId="{808F95A9-8D57-4726-992E-D1E8EC9D0201}" srcOrd="2" destOrd="0" presId="urn:microsoft.com/office/officeart/2005/8/layout/orgChart1#1"/>
    <dgm:cxn modelId="{5A36CE63-32BC-4394-A394-AD9E23C749AB}" type="presParOf" srcId="{C04124AD-49CB-4B2A-ADF6-0DAF5E6D7B95}" destId="{52683EAF-EF86-4148-9B5F-9B8309E3600C}" srcOrd="2" destOrd="0" presId="urn:microsoft.com/office/officeart/2005/8/layout/orgChart1#1"/>
    <dgm:cxn modelId="{FEBE7158-2ECB-4554-B30E-7162E9A31F4B}" type="presParOf" srcId="{C04124AD-49CB-4B2A-ADF6-0DAF5E6D7B95}" destId="{78D7B605-EEFF-45FA-9501-AED3034D6884}" srcOrd="3" destOrd="0" presId="urn:microsoft.com/office/officeart/2005/8/layout/orgChart1#1"/>
    <dgm:cxn modelId="{C93CDD70-50EE-46F3-8A10-3E6468A52C8A}" type="presParOf" srcId="{78D7B605-EEFF-45FA-9501-AED3034D6884}" destId="{D92CD728-B5EE-4B0E-B797-2D7705F7F4FB}" srcOrd="0" destOrd="0" presId="urn:microsoft.com/office/officeart/2005/8/layout/orgChart1#1"/>
    <dgm:cxn modelId="{9DA0316A-D31C-4881-A02E-566DFBDEF02B}" type="presParOf" srcId="{D92CD728-B5EE-4B0E-B797-2D7705F7F4FB}" destId="{FF865482-A888-4EC2-A42D-07DE462166CC}" srcOrd="0" destOrd="0" presId="urn:microsoft.com/office/officeart/2005/8/layout/orgChart1#1"/>
    <dgm:cxn modelId="{0589AB5C-AAB9-4BAF-A7C0-1FA9CC9F36E5}" type="presParOf" srcId="{D92CD728-B5EE-4B0E-B797-2D7705F7F4FB}" destId="{A67C7AB6-8C04-404A-A9A1-80DF93C2618B}" srcOrd="1" destOrd="0" presId="urn:microsoft.com/office/officeart/2005/8/layout/orgChart1#1"/>
    <dgm:cxn modelId="{B6AA8BA0-E464-46C8-9BED-2E144C9726BA}" type="presParOf" srcId="{78D7B605-EEFF-45FA-9501-AED3034D6884}" destId="{6B4F188B-E84C-4EA4-80AC-9376F9EC586B}" srcOrd="1" destOrd="0" presId="urn:microsoft.com/office/officeart/2005/8/layout/orgChart1#1"/>
    <dgm:cxn modelId="{F941B3C8-B72D-449C-B6CE-C44CFC544EE6}" type="presParOf" srcId="{78D7B605-EEFF-45FA-9501-AED3034D6884}" destId="{D8476FEF-5E75-480E-92BB-98011469C300}" srcOrd="2" destOrd="0" presId="urn:microsoft.com/office/officeart/2005/8/layout/orgChart1#1"/>
    <dgm:cxn modelId="{2128B011-AF5C-4605-8F78-A421A02E5D46}" type="presParOf" srcId="{68EAB76B-9B86-4AE8-A010-DF1217F010AE}" destId="{7ADB6998-D1F0-461E-A6C7-6F04211A968A}" srcOrd="2" destOrd="0" presId="urn:microsoft.com/office/officeart/2005/8/layout/orgChart1#1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5A83DD-1404-4A51-82DD-263FF6440B9B}" type="doc">
      <dgm:prSet loTypeId="urn:microsoft.com/office/officeart/2005/8/layout/hierarchy3#1" loCatId="hierarchy" qsTypeId="urn:microsoft.com/office/officeart/2005/8/quickstyle/simple1#10" qsCatId="simple" csTypeId="urn:microsoft.com/office/officeart/2005/8/colors/accent2_1#10" csCatId="accent2" phldr="1"/>
      <dgm:spPr/>
      <dgm:t>
        <a:bodyPr/>
        <a:lstStyle/>
        <a:p>
          <a:endParaRPr lang="hu-HU"/>
        </a:p>
      </dgm:t>
    </dgm:pt>
    <dgm:pt modelId="{87FC41EE-1CC2-44F3-AA76-3A7922532A4A}">
      <dgm:prSet phldrT="[Szöveg]"/>
      <dgm:spPr/>
      <dgm:t>
        <a:bodyPr/>
        <a:lstStyle/>
        <a:p>
          <a:r>
            <a:rPr lang="hu-HU" dirty="0"/>
            <a:t>Intézmények</a:t>
          </a:r>
        </a:p>
      </dgm:t>
    </dgm:pt>
    <dgm:pt modelId="{50BDDFA2-2F81-4CF3-9950-BB9049835B19}" type="parTrans" cxnId="{BACBE45C-42C9-4894-BEC2-135AAEF12668}">
      <dgm:prSet/>
      <dgm:spPr/>
      <dgm:t>
        <a:bodyPr/>
        <a:lstStyle/>
        <a:p>
          <a:endParaRPr lang="hu-HU"/>
        </a:p>
      </dgm:t>
    </dgm:pt>
    <dgm:pt modelId="{2D6F72DD-4A96-4DCB-B698-14FC171A3874}" type="sibTrans" cxnId="{BACBE45C-42C9-4894-BEC2-135AAEF12668}">
      <dgm:prSet/>
      <dgm:spPr/>
      <dgm:t>
        <a:bodyPr/>
        <a:lstStyle/>
        <a:p>
          <a:endParaRPr lang="hu-HU"/>
        </a:p>
      </dgm:t>
    </dgm:pt>
    <dgm:pt modelId="{1AA10E59-476C-4DF4-956F-964EE69180A2}">
      <dgm:prSet phldrT="[Szöveg]" custT="1"/>
      <dgm:spPr/>
      <dgm:t>
        <a:bodyPr/>
        <a:lstStyle/>
        <a:p>
          <a:r>
            <a:rPr lang="hu-HU" sz="1000" dirty="0"/>
            <a:t>Európai Bizottság</a:t>
          </a:r>
        </a:p>
      </dgm:t>
    </dgm:pt>
    <dgm:pt modelId="{BDC8E0C8-5506-4997-9AF6-01517DAC60A4}" type="parTrans" cxnId="{1280F1B1-F9A1-454A-ABB9-BF91681E3AC6}">
      <dgm:prSet/>
      <dgm:spPr/>
      <dgm:t>
        <a:bodyPr/>
        <a:lstStyle/>
        <a:p>
          <a:endParaRPr lang="hu-HU"/>
        </a:p>
      </dgm:t>
    </dgm:pt>
    <dgm:pt modelId="{517A2979-C984-4F72-983F-505F9635DCF8}" type="sibTrans" cxnId="{1280F1B1-F9A1-454A-ABB9-BF91681E3AC6}">
      <dgm:prSet/>
      <dgm:spPr/>
      <dgm:t>
        <a:bodyPr/>
        <a:lstStyle/>
        <a:p>
          <a:endParaRPr lang="hu-HU"/>
        </a:p>
      </dgm:t>
    </dgm:pt>
    <dgm:pt modelId="{F40ED03E-2B7F-471F-A382-64EF7F2FDF78}">
      <dgm:prSet phldrT="[Szöveg]" custT="1"/>
      <dgm:spPr/>
      <dgm:t>
        <a:bodyPr/>
        <a:lstStyle/>
        <a:p>
          <a:r>
            <a:rPr lang="hu-HU" sz="1000" dirty="0"/>
            <a:t>Európai Parlament</a:t>
          </a:r>
        </a:p>
      </dgm:t>
    </dgm:pt>
    <dgm:pt modelId="{D9E1DB1A-C909-4CCA-A587-E0C807349F32}" type="parTrans" cxnId="{35BEF628-7FCC-4744-BAA0-29795386F978}">
      <dgm:prSet/>
      <dgm:spPr/>
      <dgm:t>
        <a:bodyPr/>
        <a:lstStyle/>
        <a:p>
          <a:endParaRPr lang="hu-HU"/>
        </a:p>
      </dgm:t>
    </dgm:pt>
    <dgm:pt modelId="{E6BA1701-91D0-4C3B-A05A-DC91109B434B}" type="sibTrans" cxnId="{35BEF628-7FCC-4744-BAA0-29795386F978}">
      <dgm:prSet/>
      <dgm:spPr/>
      <dgm:t>
        <a:bodyPr/>
        <a:lstStyle/>
        <a:p>
          <a:endParaRPr lang="hu-HU"/>
        </a:p>
      </dgm:t>
    </dgm:pt>
    <dgm:pt modelId="{51131F59-18F0-42C0-9071-6D00640D7118}">
      <dgm:prSet phldrT="[Szöveg]"/>
      <dgm:spPr/>
      <dgm:t>
        <a:bodyPr/>
        <a:lstStyle/>
        <a:p>
          <a:r>
            <a:rPr lang="hu-HU" dirty="0"/>
            <a:t>Ügynökségek</a:t>
          </a:r>
        </a:p>
      </dgm:t>
    </dgm:pt>
    <dgm:pt modelId="{FE49BD40-0C99-43F6-B2DC-1D8EBE14C0A7}" type="parTrans" cxnId="{77576CBE-A093-4BB2-8DF7-6B3929DF8C40}">
      <dgm:prSet/>
      <dgm:spPr/>
      <dgm:t>
        <a:bodyPr/>
        <a:lstStyle/>
        <a:p>
          <a:endParaRPr lang="hu-HU"/>
        </a:p>
      </dgm:t>
    </dgm:pt>
    <dgm:pt modelId="{4B393451-C789-4987-B715-2C84B2F001FE}" type="sibTrans" cxnId="{77576CBE-A093-4BB2-8DF7-6B3929DF8C40}">
      <dgm:prSet/>
      <dgm:spPr/>
      <dgm:t>
        <a:bodyPr/>
        <a:lstStyle/>
        <a:p>
          <a:endParaRPr lang="hu-HU"/>
        </a:p>
      </dgm:t>
    </dgm:pt>
    <dgm:pt modelId="{44F886B1-830F-408F-9AB2-091D98AAFAD3}">
      <dgm:prSet phldrT="[Szöveg]" custT="1"/>
      <dgm:spPr/>
      <dgm:t>
        <a:bodyPr/>
        <a:lstStyle/>
        <a:p>
          <a:r>
            <a:rPr lang="hu-HU" sz="1500" dirty="0"/>
            <a:t>CHAFEA</a:t>
          </a:r>
        </a:p>
      </dgm:t>
    </dgm:pt>
    <dgm:pt modelId="{9ADD80DC-E567-4CFF-AA7C-C9F364569450}" type="parTrans" cxnId="{9788438E-CFCB-494C-B530-9E5E323EB177}">
      <dgm:prSet/>
      <dgm:spPr/>
      <dgm:t>
        <a:bodyPr/>
        <a:lstStyle/>
        <a:p>
          <a:endParaRPr lang="hu-HU"/>
        </a:p>
      </dgm:t>
    </dgm:pt>
    <dgm:pt modelId="{22550F75-6A73-4215-9D34-4F8CA29CA8B0}" type="sibTrans" cxnId="{9788438E-CFCB-494C-B530-9E5E323EB177}">
      <dgm:prSet/>
      <dgm:spPr/>
      <dgm:t>
        <a:bodyPr/>
        <a:lstStyle/>
        <a:p>
          <a:endParaRPr lang="hu-HU"/>
        </a:p>
      </dgm:t>
    </dgm:pt>
    <dgm:pt modelId="{A03D5130-50C1-4932-9C33-A01E182CC893}">
      <dgm:prSet phldrT="[Szöveg]" custT="1"/>
      <dgm:spPr/>
      <dgm:t>
        <a:bodyPr/>
        <a:lstStyle/>
        <a:p>
          <a:r>
            <a:rPr lang="hu-HU" sz="1500" dirty="0"/>
            <a:t>EFSA</a:t>
          </a:r>
        </a:p>
      </dgm:t>
    </dgm:pt>
    <dgm:pt modelId="{3512D4A7-7E62-4499-AEF4-EBA9F7CAD005}" type="parTrans" cxnId="{8559C38B-D397-4089-B41D-BAD983A53B7A}">
      <dgm:prSet/>
      <dgm:spPr/>
      <dgm:t>
        <a:bodyPr/>
        <a:lstStyle/>
        <a:p>
          <a:endParaRPr lang="hu-HU"/>
        </a:p>
      </dgm:t>
    </dgm:pt>
    <dgm:pt modelId="{7C138B91-BE14-4F07-8B79-349A18761F0D}" type="sibTrans" cxnId="{8559C38B-D397-4089-B41D-BAD983A53B7A}">
      <dgm:prSet/>
      <dgm:spPr/>
      <dgm:t>
        <a:bodyPr/>
        <a:lstStyle/>
        <a:p>
          <a:endParaRPr lang="hu-HU"/>
        </a:p>
      </dgm:t>
    </dgm:pt>
    <dgm:pt modelId="{E7C75865-4E80-40E4-9B71-F39525B4FE3F}">
      <dgm:prSet phldrT="[Szöveg]" custT="1"/>
      <dgm:spPr/>
      <dgm:t>
        <a:bodyPr/>
        <a:lstStyle/>
        <a:p>
          <a:r>
            <a:rPr lang="hu-HU" sz="1000" dirty="0"/>
            <a:t>Tanács</a:t>
          </a:r>
        </a:p>
      </dgm:t>
    </dgm:pt>
    <dgm:pt modelId="{F2077586-9802-4BA8-9307-FCE9B7FAFC25}" type="parTrans" cxnId="{F0CB875D-0839-4647-A97C-F6407A287A28}">
      <dgm:prSet/>
      <dgm:spPr/>
      <dgm:t>
        <a:bodyPr/>
        <a:lstStyle/>
        <a:p>
          <a:endParaRPr lang="hu-HU"/>
        </a:p>
      </dgm:t>
    </dgm:pt>
    <dgm:pt modelId="{0EF31031-9AFF-467D-A3BA-446F7525C4E2}" type="sibTrans" cxnId="{F0CB875D-0839-4647-A97C-F6407A287A28}">
      <dgm:prSet/>
      <dgm:spPr/>
      <dgm:t>
        <a:bodyPr/>
        <a:lstStyle/>
        <a:p>
          <a:endParaRPr lang="hu-HU"/>
        </a:p>
      </dgm:t>
    </dgm:pt>
    <dgm:pt modelId="{C4CFCA97-7414-4982-B497-C45B5C34A2E5}">
      <dgm:prSet phldrT="[Szöveg]" custT="1"/>
      <dgm:spPr/>
      <dgm:t>
        <a:bodyPr/>
        <a:lstStyle/>
        <a:p>
          <a:r>
            <a:rPr lang="hu-HU" sz="1000" dirty="0"/>
            <a:t>IMCO</a:t>
          </a:r>
        </a:p>
      </dgm:t>
    </dgm:pt>
    <dgm:pt modelId="{18095342-8D73-4C1D-8345-C33DCBD842A2}" type="parTrans" cxnId="{FF1ADE8B-E89D-4AEF-84B2-5BD49A758D31}">
      <dgm:prSet/>
      <dgm:spPr/>
      <dgm:t>
        <a:bodyPr/>
        <a:lstStyle/>
        <a:p>
          <a:endParaRPr lang="hu-HU"/>
        </a:p>
      </dgm:t>
    </dgm:pt>
    <dgm:pt modelId="{2AD5DBDE-2330-4E7A-8B84-B9126EBFB1EB}" type="sibTrans" cxnId="{FF1ADE8B-E89D-4AEF-84B2-5BD49A758D31}">
      <dgm:prSet/>
      <dgm:spPr/>
      <dgm:t>
        <a:bodyPr/>
        <a:lstStyle/>
        <a:p>
          <a:endParaRPr lang="hu-HU"/>
        </a:p>
      </dgm:t>
    </dgm:pt>
    <dgm:pt modelId="{D4E35466-C4F5-40CB-9C93-577E41827F09}">
      <dgm:prSet phldrT="[Szöveg]" custT="1"/>
      <dgm:spPr/>
      <dgm:t>
        <a:bodyPr/>
        <a:lstStyle/>
        <a:p>
          <a:r>
            <a:rPr lang="hu-HU" sz="1000" dirty="0"/>
            <a:t>ENVI</a:t>
          </a:r>
        </a:p>
      </dgm:t>
    </dgm:pt>
    <dgm:pt modelId="{29D99CF8-5245-45DB-99AD-9E1210ECF6EF}" type="parTrans" cxnId="{81BD49C4-F20A-4D8E-9B1C-AD34A0D3E07A}">
      <dgm:prSet/>
      <dgm:spPr/>
      <dgm:t>
        <a:bodyPr/>
        <a:lstStyle/>
        <a:p>
          <a:endParaRPr lang="hu-HU"/>
        </a:p>
      </dgm:t>
    </dgm:pt>
    <dgm:pt modelId="{264BA69E-B0EF-4546-8A2F-2BED58A91C9F}" type="sibTrans" cxnId="{81BD49C4-F20A-4D8E-9B1C-AD34A0D3E07A}">
      <dgm:prSet/>
      <dgm:spPr/>
      <dgm:t>
        <a:bodyPr/>
        <a:lstStyle/>
        <a:p>
          <a:endParaRPr lang="hu-HU"/>
        </a:p>
      </dgm:t>
    </dgm:pt>
    <dgm:pt modelId="{6615DBFF-5A07-42BC-B428-4625889B5A90}">
      <dgm:prSet phldrT="[Szöveg]" custT="1"/>
      <dgm:spPr/>
      <dgm:t>
        <a:bodyPr/>
        <a:lstStyle/>
        <a:p>
          <a:r>
            <a:rPr lang="hu-HU" sz="1000" dirty="0"/>
            <a:t>JUST</a:t>
          </a:r>
        </a:p>
      </dgm:t>
    </dgm:pt>
    <dgm:pt modelId="{190B990F-98AB-4A6D-AD03-ACD3DBC84243}" type="parTrans" cxnId="{A5A41703-DC7B-477C-B3E1-528ED54251A2}">
      <dgm:prSet/>
      <dgm:spPr/>
      <dgm:t>
        <a:bodyPr/>
        <a:lstStyle/>
        <a:p>
          <a:endParaRPr lang="hu-HU"/>
        </a:p>
      </dgm:t>
    </dgm:pt>
    <dgm:pt modelId="{94FD7C39-7107-4A0B-AEA4-79BB1988C48C}" type="sibTrans" cxnId="{A5A41703-DC7B-477C-B3E1-528ED54251A2}">
      <dgm:prSet/>
      <dgm:spPr/>
      <dgm:t>
        <a:bodyPr/>
        <a:lstStyle/>
        <a:p>
          <a:endParaRPr lang="hu-HU"/>
        </a:p>
      </dgm:t>
    </dgm:pt>
    <dgm:pt modelId="{465C505F-2213-4EFA-9D99-295CE9096169}">
      <dgm:prSet phldrT="[Szöveg]" custT="1"/>
      <dgm:spPr/>
      <dgm:t>
        <a:bodyPr/>
        <a:lstStyle/>
        <a:p>
          <a:r>
            <a:rPr lang="hu-HU" sz="1000" dirty="0"/>
            <a:t>EPSCO</a:t>
          </a:r>
        </a:p>
      </dgm:t>
    </dgm:pt>
    <dgm:pt modelId="{970BBB9A-CBB7-45C5-AE68-B7E68A80AB36}" type="parTrans" cxnId="{8B52942B-E4C1-49FA-9231-A25C1DE3E7CE}">
      <dgm:prSet/>
      <dgm:spPr/>
      <dgm:t>
        <a:bodyPr/>
        <a:lstStyle/>
        <a:p>
          <a:endParaRPr lang="hu-HU"/>
        </a:p>
      </dgm:t>
    </dgm:pt>
    <dgm:pt modelId="{8586EEAD-78E6-40CC-8EDC-D0427F427ADA}" type="sibTrans" cxnId="{8B52942B-E4C1-49FA-9231-A25C1DE3E7CE}">
      <dgm:prSet/>
      <dgm:spPr/>
      <dgm:t>
        <a:bodyPr/>
        <a:lstStyle/>
        <a:p>
          <a:endParaRPr lang="hu-HU"/>
        </a:p>
      </dgm:t>
    </dgm:pt>
    <dgm:pt modelId="{2EE1D6D7-6752-40C0-B1E8-DA01F169E31F}">
      <dgm:prSet phldrT="[Szöveg]" custT="1"/>
      <dgm:spPr/>
      <dgm:t>
        <a:bodyPr/>
        <a:lstStyle/>
        <a:p>
          <a:r>
            <a:rPr lang="hu-HU" sz="1000" dirty="0"/>
            <a:t>SANTE</a:t>
          </a:r>
        </a:p>
      </dgm:t>
    </dgm:pt>
    <dgm:pt modelId="{EF56308D-9F17-419C-A237-80E17DC1BFC5}" type="parTrans" cxnId="{B5207D99-A438-421F-A0B9-21ACD6DB1040}">
      <dgm:prSet/>
      <dgm:spPr/>
      <dgm:t>
        <a:bodyPr/>
        <a:lstStyle/>
        <a:p>
          <a:endParaRPr lang="hu-HU"/>
        </a:p>
      </dgm:t>
    </dgm:pt>
    <dgm:pt modelId="{759132A3-4826-43A5-844F-15C33200F825}" type="sibTrans" cxnId="{B5207D99-A438-421F-A0B9-21ACD6DB1040}">
      <dgm:prSet/>
      <dgm:spPr/>
      <dgm:t>
        <a:bodyPr/>
        <a:lstStyle/>
        <a:p>
          <a:endParaRPr lang="hu-HU"/>
        </a:p>
      </dgm:t>
    </dgm:pt>
    <dgm:pt modelId="{9487C0FB-2633-4C4F-9B13-104B9FE4A4CF}">
      <dgm:prSet phldrT="[Szöveg]" custT="1"/>
      <dgm:spPr/>
      <dgm:t>
        <a:bodyPr/>
        <a:lstStyle/>
        <a:p>
          <a:r>
            <a:rPr lang="hu-HU" sz="1000" dirty="0"/>
            <a:t>GROW</a:t>
          </a:r>
        </a:p>
      </dgm:t>
    </dgm:pt>
    <dgm:pt modelId="{2394F142-9FF0-4FD1-971F-E0D758A88F16}" type="parTrans" cxnId="{C1705D4E-4DE7-45D5-99B1-FC64BA1FFBA8}">
      <dgm:prSet/>
      <dgm:spPr/>
      <dgm:t>
        <a:bodyPr/>
        <a:lstStyle/>
        <a:p>
          <a:endParaRPr lang="hu-HU"/>
        </a:p>
      </dgm:t>
    </dgm:pt>
    <dgm:pt modelId="{526E1995-5C99-4901-8777-CF3786F8BA03}" type="sibTrans" cxnId="{C1705D4E-4DE7-45D5-99B1-FC64BA1FFBA8}">
      <dgm:prSet/>
      <dgm:spPr/>
      <dgm:t>
        <a:bodyPr/>
        <a:lstStyle/>
        <a:p>
          <a:endParaRPr lang="hu-HU"/>
        </a:p>
      </dgm:t>
    </dgm:pt>
    <dgm:pt modelId="{FB7736CB-03AA-4661-94C8-4D3F178477BD}">
      <dgm:prSet phldrT="[Szöveg]"/>
      <dgm:spPr/>
      <dgm:t>
        <a:bodyPr/>
        <a:lstStyle/>
        <a:p>
          <a:r>
            <a:rPr lang="hu-HU" dirty="0"/>
            <a:t>Hálózatok</a:t>
          </a:r>
        </a:p>
      </dgm:t>
    </dgm:pt>
    <dgm:pt modelId="{39C39351-E2F1-4E52-ABC7-4BA47659A581}" type="parTrans" cxnId="{7F74EAD1-145E-4DBB-9BEA-C56EED78410E}">
      <dgm:prSet/>
      <dgm:spPr/>
      <dgm:t>
        <a:bodyPr/>
        <a:lstStyle/>
        <a:p>
          <a:endParaRPr lang="hu-HU"/>
        </a:p>
      </dgm:t>
    </dgm:pt>
    <dgm:pt modelId="{508D3519-0275-4566-99A2-1E3C8ED62528}" type="sibTrans" cxnId="{7F74EAD1-145E-4DBB-9BEA-C56EED78410E}">
      <dgm:prSet/>
      <dgm:spPr/>
      <dgm:t>
        <a:bodyPr/>
        <a:lstStyle/>
        <a:p>
          <a:endParaRPr lang="hu-HU"/>
        </a:p>
      </dgm:t>
    </dgm:pt>
    <dgm:pt modelId="{D84F8CA9-0CD1-4606-8115-B0EEAD9FB3EA}">
      <dgm:prSet phldrT="[Szöveg]" custT="1"/>
      <dgm:spPr/>
      <dgm:t>
        <a:bodyPr/>
        <a:lstStyle/>
        <a:p>
          <a:r>
            <a:rPr lang="hu-HU" sz="1500" dirty="0" err="1"/>
            <a:t>ECC-Net</a:t>
          </a:r>
          <a:endParaRPr lang="hu-HU" sz="1500" dirty="0"/>
        </a:p>
      </dgm:t>
    </dgm:pt>
    <dgm:pt modelId="{FDD1E87E-303A-4FA2-B143-D553AF3B35EB}" type="parTrans" cxnId="{D1EBD47D-C33C-46DE-97FC-792B6581CA37}">
      <dgm:prSet/>
      <dgm:spPr/>
      <dgm:t>
        <a:bodyPr/>
        <a:lstStyle/>
        <a:p>
          <a:endParaRPr lang="hu-HU"/>
        </a:p>
      </dgm:t>
    </dgm:pt>
    <dgm:pt modelId="{42E5F7A9-9494-403B-90DD-E0DF909FBF50}" type="sibTrans" cxnId="{D1EBD47D-C33C-46DE-97FC-792B6581CA37}">
      <dgm:prSet/>
      <dgm:spPr/>
      <dgm:t>
        <a:bodyPr/>
        <a:lstStyle/>
        <a:p>
          <a:endParaRPr lang="hu-HU"/>
        </a:p>
      </dgm:t>
    </dgm:pt>
    <dgm:pt modelId="{453F7864-A980-4EE6-A2F4-0727A5DB4886}">
      <dgm:prSet phldrT="[Szöveg]"/>
      <dgm:spPr/>
      <dgm:t>
        <a:bodyPr/>
        <a:lstStyle/>
        <a:p>
          <a:r>
            <a:rPr lang="hu-HU" dirty="0"/>
            <a:t>Platformok</a:t>
          </a:r>
        </a:p>
      </dgm:t>
    </dgm:pt>
    <dgm:pt modelId="{4E3EEF12-F7CF-4A75-B8BE-0EF00DE4F022}" type="parTrans" cxnId="{5EBD21FB-515F-49F6-83CB-4BF44984CD59}">
      <dgm:prSet/>
      <dgm:spPr/>
      <dgm:t>
        <a:bodyPr/>
        <a:lstStyle/>
        <a:p>
          <a:endParaRPr lang="hu-HU"/>
        </a:p>
      </dgm:t>
    </dgm:pt>
    <dgm:pt modelId="{518029EE-4FCF-41D2-A234-CB57B4A83ADC}" type="sibTrans" cxnId="{5EBD21FB-515F-49F6-83CB-4BF44984CD59}">
      <dgm:prSet/>
      <dgm:spPr/>
      <dgm:t>
        <a:bodyPr/>
        <a:lstStyle/>
        <a:p>
          <a:endParaRPr lang="hu-HU"/>
        </a:p>
      </dgm:t>
    </dgm:pt>
    <dgm:pt modelId="{8FEC61AD-3C3E-4794-B839-985946553C79}">
      <dgm:prSet phldrT="[Szöveg]" custT="1"/>
      <dgm:spPr/>
      <dgm:t>
        <a:bodyPr/>
        <a:lstStyle/>
        <a:p>
          <a:r>
            <a:rPr lang="hu-HU" sz="1500" dirty="0"/>
            <a:t>ODR</a:t>
          </a:r>
        </a:p>
      </dgm:t>
    </dgm:pt>
    <dgm:pt modelId="{0A4F75E0-53A7-4BBD-9121-415106562B44}" type="parTrans" cxnId="{5AC1E541-5823-413F-A86F-C20128438FEF}">
      <dgm:prSet/>
      <dgm:spPr/>
      <dgm:t>
        <a:bodyPr/>
        <a:lstStyle/>
        <a:p>
          <a:endParaRPr lang="hu-HU"/>
        </a:p>
      </dgm:t>
    </dgm:pt>
    <dgm:pt modelId="{CC1716EA-948B-4756-A55B-0B8FA9E11220}" type="sibTrans" cxnId="{5AC1E541-5823-413F-A86F-C20128438FEF}">
      <dgm:prSet/>
      <dgm:spPr/>
      <dgm:t>
        <a:bodyPr/>
        <a:lstStyle/>
        <a:p>
          <a:endParaRPr lang="hu-HU"/>
        </a:p>
      </dgm:t>
    </dgm:pt>
    <dgm:pt modelId="{8B2963C9-A2E6-4BE0-B82B-DAB4D6E33B71}">
      <dgm:prSet phldrT="[Szöveg]" custT="1"/>
      <dgm:spPr/>
      <dgm:t>
        <a:bodyPr/>
        <a:lstStyle/>
        <a:p>
          <a:r>
            <a:rPr lang="hu-HU" sz="1500" dirty="0"/>
            <a:t>Európai Igazságügyi Hálózat</a:t>
          </a:r>
        </a:p>
      </dgm:t>
    </dgm:pt>
    <dgm:pt modelId="{D802E74A-75F1-4D86-BA7F-CF606A4FF5C1}" type="parTrans" cxnId="{E026C572-56FA-4FC7-AA8F-93C327592B8F}">
      <dgm:prSet/>
      <dgm:spPr/>
      <dgm:t>
        <a:bodyPr/>
        <a:lstStyle/>
        <a:p>
          <a:endParaRPr lang="hu-HU"/>
        </a:p>
      </dgm:t>
    </dgm:pt>
    <dgm:pt modelId="{725CAA1F-5030-4F70-AECA-1E70CD01FF2D}" type="sibTrans" cxnId="{E026C572-56FA-4FC7-AA8F-93C327592B8F}">
      <dgm:prSet/>
      <dgm:spPr/>
      <dgm:t>
        <a:bodyPr/>
        <a:lstStyle/>
        <a:p>
          <a:endParaRPr lang="hu-HU"/>
        </a:p>
      </dgm:t>
    </dgm:pt>
    <dgm:pt modelId="{802053C4-6439-4B81-8595-37A08CEA99D8}">
      <dgm:prSet phldrT="[Szöveg]" custT="1"/>
      <dgm:spPr/>
      <dgm:t>
        <a:bodyPr/>
        <a:lstStyle/>
        <a:p>
          <a:r>
            <a:rPr lang="hu-HU" sz="1500" dirty="0"/>
            <a:t>RAPEX</a:t>
          </a:r>
        </a:p>
      </dgm:t>
    </dgm:pt>
    <dgm:pt modelId="{8244CE5B-DD23-407D-AD40-BCD690C4480B}" type="parTrans" cxnId="{4E02873B-8E06-4A85-BFC9-599DE0258372}">
      <dgm:prSet/>
      <dgm:spPr/>
      <dgm:t>
        <a:bodyPr/>
        <a:lstStyle/>
        <a:p>
          <a:endParaRPr lang="hu-HU"/>
        </a:p>
      </dgm:t>
    </dgm:pt>
    <dgm:pt modelId="{1FAE5DD7-C8DE-4A5C-A218-73562C02AA4C}" type="sibTrans" cxnId="{4E02873B-8E06-4A85-BFC9-599DE0258372}">
      <dgm:prSet/>
      <dgm:spPr/>
      <dgm:t>
        <a:bodyPr/>
        <a:lstStyle/>
        <a:p>
          <a:endParaRPr lang="hu-HU"/>
        </a:p>
      </dgm:t>
    </dgm:pt>
    <dgm:pt modelId="{E21FE415-4ADE-4D84-A57E-B33FA8639749}">
      <dgm:prSet phldrT="[Szöveg]" custT="1"/>
      <dgm:spPr/>
      <dgm:t>
        <a:bodyPr/>
        <a:lstStyle/>
        <a:p>
          <a:r>
            <a:rPr lang="hu-HU" sz="1500" dirty="0"/>
            <a:t>CPC Network</a:t>
          </a:r>
        </a:p>
      </dgm:t>
    </dgm:pt>
    <dgm:pt modelId="{453A0498-8CE3-4880-9714-4E4A900509FF}" type="parTrans" cxnId="{13A72406-CB88-4396-B44F-97E63FAE3952}">
      <dgm:prSet/>
      <dgm:spPr/>
      <dgm:t>
        <a:bodyPr/>
        <a:lstStyle/>
        <a:p>
          <a:endParaRPr lang="hu-HU"/>
        </a:p>
      </dgm:t>
    </dgm:pt>
    <dgm:pt modelId="{CC840796-8990-4A86-918F-514A43EF795E}" type="sibTrans" cxnId="{13A72406-CB88-4396-B44F-97E63FAE3952}">
      <dgm:prSet/>
      <dgm:spPr/>
      <dgm:t>
        <a:bodyPr/>
        <a:lstStyle/>
        <a:p>
          <a:endParaRPr lang="hu-HU"/>
        </a:p>
      </dgm:t>
    </dgm:pt>
    <dgm:pt modelId="{9A73F4DF-A0D8-442A-A0C9-546F8F5E9FF8}" type="pres">
      <dgm:prSet presAssocID="{5E5A83DD-1404-4A51-82DD-263FF6440B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D88F41-41DF-4278-8C74-012CD95553F6}" type="pres">
      <dgm:prSet presAssocID="{87FC41EE-1CC2-44F3-AA76-3A7922532A4A}" presName="root" presStyleCnt="0"/>
      <dgm:spPr/>
    </dgm:pt>
    <dgm:pt modelId="{7D58F881-660B-4C5E-811F-E33B9FC238F6}" type="pres">
      <dgm:prSet presAssocID="{87FC41EE-1CC2-44F3-AA76-3A7922532A4A}" presName="rootComposite" presStyleCnt="0"/>
      <dgm:spPr/>
    </dgm:pt>
    <dgm:pt modelId="{555DC103-203D-4651-B272-6BF111C92958}" type="pres">
      <dgm:prSet presAssocID="{87FC41EE-1CC2-44F3-AA76-3A7922532A4A}" presName="rootText" presStyleLbl="node1" presStyleIdx="0" presStyleCnt="4"/>
      <dgm:spPr/>
    </dgm:pt>
    <dgm:pt modelId="{A40E939B-93DF-4A20-8906-0DC5E3863EF3}" type="pres">
      <dgm:prSet presAssocID="{87FC41EE-1CC2-44F3-AA76-3A7922532A4A}" presName="rootConnector" presStyleLbl="node1" presStyleIdx="0" presStyleCnt="4"/>
      <dgm:spPr/>
    </dgm:pt>
    <dgm:pt modelId="{4536E22B-E22A-4E7D-8C55-9428903BD8DB}" type="pres">
      <dgm:prSet presAssocID="{87FC41EE-1CC2-44F3-AA76-3A7922532A4A}" presName="childShape" presStyleCnt="0"/>
      <dgm:spPr/>
    </dgm:pt>
    <dgm:pt modelId="{33C1FC4F-599B-4D89-B1A7-4CD4D61C232F}" type="pres">
      <dgm:prSet presAssocID="{BDC8E0C8-5506-4997-9AF6-01517DAC60A4}" presName="Name13" presStyleLbl="parChTrans1D2" presStyleIdx="0" presStyleCnt="10"/>
      <dgm:spPr/>
    </dgm:pt>
    <dgm:pt modelId="{38AF25FF-36AA-4B17-83B7-0574D5248074}" type="pres">
      <dgm:prSet presAssocID="{1AA10E59-476C-4DF4-956F-964EE69180A2}" presName="childText" presStyleLbl="bgAcc1" presStyleIdx="0" presStyleCnt="10">
        <dgm:presLayoutVars>
          <dgm:bulletEnabled val="1"/>
        </dgm:presLayoutVars>
      </dgm:prSet>
      <dgm:spPr/>
    </dgm:pt>
    <dgm:pt modelId="{9F040B27-BF42-442F-82C9-07880D9BC3D5}" type="pres">
      <dgm:prSet presAssocID="{D9E1DB1A-C909-4CCA-A587-E0C807349F32}" presName="Name13" presStyleLbl="parChTrans1D2" presStyleIdx="1" presStyleCnt="10"/>
      <dgm:spPr/>
    </dgm:pt>
    <dgm:pt modelId="{4E3163D8-12F0-4DE5-93DF-71BA48CB1505}" type="pres">
      <dgm:prSet presAssocID="{F40ED03E-2B7F-471F-A382-64EF7F2FDF78}" presName="childText" presStyleLbl="bgAcc1" presStyleIdx="1" presStyleCnt="10">
        <dgm:presLayoutVars>
          <dgm:bulletEnabled val="1"/>
        </dgm:presLayoutVars>
      </dgm:prSet>
      <dgm:spPr/>
    </dgm:pt>
    <dgm:pt modelId="{EF2D7E25-A59E-46B6-B099-F48049AF4A50}" type="pres">
      <dgm:prSet presAssocID="{F2077586-9802-4BA8-9307-FCE9B7FAFC25}" presName="Name13" presStyleLbl="parChTrans1D2" presStyleIdx="2" presStyleCnt="10"/>
      <dgm:spPr/>
    </dgm:pt>
    <dgm:pt modelId="{E5F14270-E494-4D56-895F-690C6611A2DE}" type="pres">
      <dgm:prSet presAssocID="{E7C75865-4E80-40E4-9B71-F39525B4FE3F}" presName="childText" presStyleLbl="bgAcc1" presStyleIdx="2" presStyleCnt="10">
        <dgm:presLayoutVars>
          <dgm:bulletEnabled val="1"/>
        </dgm:presLayoutVars>
      </dgm:prSet>
      <dgm:spPr/>
    </dgm:pt>
    <dgm:pt modelId="{3DE419B8-5F7A-4E82-9E11-9071A3B7295B}" type="pres">
      <dgm:prSet presAssocID="{51131F59-18F0-42C0-9071-6D00640D7118}" presName="root" presStyleCnt="0"/>
      <dgm:spPr/>
    </dgm:pt>
    <dgm:pt modelId="{179B68E6-B0A0-4A41-8EB6-4EF23CE990D6}" type="pres">
      <dgm:prSet presAssocID="{51131F59-18F0-42C0-9071-6D00640D7118}" presName="rootComposite" presStyleCnt="0"/>
      <dgm:spPr/>
    </dgm:pt>
    <dgm:pt modelId="{F64F9D97-CE04-48C3-AD0A-B0878838BF45}" type="pres">
      <dgm:prSet presAssocID="{51131F59-18F0-42C0-9071-6D00640D7118}" presName="rootText" presStyleLbl="node1" presStyleIdx="1" presStyleCnt="4"/>
      <dgm:spPr/>
    </dgm:pt>
    <dgm:pt modelId="{E6B59E6F-0555-4ACA-98F3-516C65A76750}" type="pres">
      <dgm:prSet presAssocID="{51131F59-18F0-42C0-9071-6D00640D7118}" presName="rootConnector" presStyleLbl="node1" presStyleIdx="1" presStyleCnt="4"/>
      <dgm:spPr/>
    </dgm:pt>
    <dgm:pt modelId="{65CD5FB0-1B1F-41DB-8B9D-5D4AC874CF15}" type="pres">
      <dgm:prSet presAssocID="{51131F59-18F0-42C0-9071-6D00640D7118}" presName="childShape" presStyleCnt="0"/>
      <dgm:spPr/>
    </dgm:pt>
    <dgm:pt modelId="{FFD080A9-9264-480C-9374-283AE98F802F}" type="pres">
      <dgm:prSet presAssocID="{9ADD80DC-E567-4CFF-AA7C-C9F364569450}" presName="Name13" presStyleLbl="parChTrans1D2" presStyleIdx="3" presStyleCnt="10"/>
      <dgm:spPr/>
    </dgm:pt>
    <dgm:pt modelId="{8442DF13-D26D-4F09-B983-EEDC716DEBAB}" type="pres">
      <dgm:prSet presAssocID="{44F886B1-830F-408F-9AB2-091D98AAFAD3}" presName="childText" presStyleLbl="bgAcc1" presStyleIdx="3" presStyleCnt="10">
        <dgm:presLayoutVars>
          <dgm:bulletEnabled val="1"/>
        </dgm:presLayoutVars>
      </dgm:prSet>
      <dgm:spPr/>
    </dgm:pt>
    <dgm:pt modelId="{A5067A72-59AA-41F2-A82F-ED2401BADF88}" type="pres">
      <dgm:prSet presAssocID="{3512D4A7-7E62-4499-AEF4-EBA9F7CAD005}" presName="Name13" presStyleLbl="parChTrans1D2" presStyleIdx="4" presStyleCnt="10"/>
      <dgm:spPr/>
    </dgm:pt>
    <dgm:pt modelId="{99AAF87B-EDEE-48DC-A940-87B97900040A}" type="pres">
      <dgm:prSet presAssocID="{A03D5130-50C1-4932-9C33-A01E182CC893}" presName="childText" presStyleLbl="bgAcc1" presStyleIdx="4" presStyleCnt="10">
        <dgm:presLayoutVars>
          <dgm:bulletEnabled val="1"/>
        </dgm:presLayoutVars>
      </dgm:prSet>
      <dgm:spPr/>
    </dgm:pt>
    <dgm:pt modelId="{7C32D46D-B619-4B96-ADB1-BF2C81696DC9}" type="pres">
      <dgm:prSet presAssocID="{FB7736CB-03AA-4661-94C8-4D3F178477BD}" presName="root" presStyleCnt="0"/>
      <dgm:spPr/>
    </dgm:pt>
    <dgm:pt modelId="{3AAEFD1C-1BAF-4D64-968F-43C40EA527B0}" type="pres">
      <dgm:prSet presAssocID="{FB7736CB-03AA-4661-94C8-4D3F178477BD}" presName="rootComposite" presStyleCnt="0"/>
      <dgm:spPr/>
    </dgm:pt>
    <dgm:pt modelId="{CF7E2D3B-A408-4D1D-9B7E-ED3FA5C829F8}" type="pres">
      <dgm:prSet presAssocID="{FB7736CB-03AA-4661-94C8-4D3F178477BD}" presName="rootText" presStyleLbl="node1" presStyleIdx="2" presStyleCnt="4"/>
      <dgm:spPr/>
    </dgm:pt>
    <dgm:pt modelId="{55A4BC70-CBE6-47A7-872E-22398BA28C8B}" type="pres">
      <dgm:prSet presAssocID="{FB7736CB-03AA-4661-94C8-4D3F178477BD}" presName="rootConnector" presStyleLbl="node1" presStyleIdx="2" presStyleCnt="4"/>
      <dgm:spPr/>
    </dgm:pt>
    <dgm:pt modelId="{C6C842BF-F35F-4BBE-A467-7846CDB30D51}" type="pres">
      <dgm:prSet presAssocID="{FB7736CB-03AA-4661-94C8-4D3F178477BD}" presName="childShape" presStyleCnt="0"/>
      <dgm:spPr/>
    </dgm:pt>
    <dgm:pt modelId="{387B5B51-B13A-4BC7-94E9-C2E00F1E86A6}" type="pres">
      <dgm:prSet presAssocID="{8244CE5B-DD23-407D-AD40-BCD690C4480B}" presName="Name13" presStyleLbl="parChTrans1D2" presStyleIdx="5" presStyleCnt="10"/>
      <dgm:spPr/>
    </dgm:pt>
    <dgm:pt modelId="{47653740-0659-47D6-A83C-D873DD8B4B84}" type="pres">
      <dgm:prSet presAssocID="{802053C4-6439-4B81-8595-37A08CEA99D8}" presName="childText" presStyleLbl="bgAcc1" presStyleIdx="5" presStyleCnt="10">
        <dgm:presLayoutVars>
          <dgm:bulletEnabled val="1"/>
        </dgm:presLayoutVars>
      </dgm:prSet>
      <dgm:spPr/>
    </dgm:pt>
    <dgm:pt modelId="{14E8EA6C-C53E-4E76-BA62-9B1F38BBA25F}" type="pres">
      <dgm:prSet presAssocID="{FDD1E87E-303A-4FA2-B143-D553AF3B35EB}" presName="Name13" presStyleLbl="parChTrans1D2" presStyleIdx="6" presStyleCnt="10"/>
      <dgm:spPr/>
    </dgm:pt>
    <dgm:pt modelId="{0A47AF13-B1B5-4D41-9419-55D4833CB79C}" type="pres">
      <dgm:prSet presAssocID="{D84F8CA9-0CD1-4606-8115-B0EEAD9FB3EA}" presName="childText" presStyleLbl="bgAcc1" presStyleIdx="6" presStyleCnt="10">
        <dgm:presLayoutVars>
          <dgm:bulletEnabled val="1"/>
        </dgm:presLayoutVars>
      </dgm:prSet>
      <dgm:spPr/>
    </dgm:pt>
    <dgm:pt modelId="{019DBD1E-25EE-42F6-B0AC-2931179D0751}" type="pres">
      <dgm:prSet presAssocID="{453A0498-8CE3-4880-9714-4E4A900509FF}" presName="Name13" presStyleLbl="parChTrans1D2" presStyleIdx="7" presStyleCnt="10"/>
      <dgm:spPr/>
    </dgm:pt>
    <dgm:pt modelId="{C3F491B3-EB98-45B7-81CF-C9B7F331F8C6}" type="pres">
      <dgm:prSet presAssocID="{E21FE415-4ADE-4D84-A57E-B33FA8639749}" presName="childText" presStyleLbl="bgAcc1" presStyleIdx="7" presStyleCnt="10">
        <dgm:presLayoutVars>
          <dgm:bulletEnabled val="1"/>
        </dgm:presLayoutVars>
      </dgm:prSet>
      <dgm:spPr/>
    </dgm:pt>
    <dgm:pt modelId="{39C11744-F8F3-4D5D-989D-486E16EC7AC3}" type="pres">
      <dgm:prSet presAssocID="{D802E74A-75F1-4D86-BA7F-CF606A4FF5C1}" presName="Name13" presStyleLbl="parChTrans1D2" presStyleIdx="8" presStyleCnt="10"/>
      <dgm:spPr/>
    </dgm:pt>
    <dgm:pt modelId="{19138FE0-3EBA-4CF5-9163-1191D4E330C8}" type="pres">
      <dgm:prSet presAssocID="{8B2963C9-A2E6-4BE0-B82B-DAB4D6E33B71}" presName="childText" presStyleLbl="bgAcc1" presStyleIdx="8" presStyleCnt="10" custScaleX="100000" custScaleY="84811">
        <dgm:presLayoutVars>
          <dgm:bulletEnabled val="1"/>
        </dgm:presLayoutVars>
      </dgm:prSet>
      <dgm:spPr/>
    </dgm:pt>
    <dgm:pt modelId="{71B437E7-C7EF-4CF3-990B-BFEE63432762}" type="pres">
      <dgm:prSet presAssocID="{453F7864-A980-4EE6-A2F4-0727A5DB4886}" presName="root" presStyleCnt="0"/>
      <dgm:spPr/>
    </dgm:pt>
    <dgm:pt modelId="{1540ED72-B655-46A7-A174-C40E99023790}" type="pres">
      <dgm:prSet presAssocID="{453F7864-A980-4EE6-A2F4-0727A5DB4886}" presName="rootComposite" presStyleCnt="0"/>
      <dgm:spPr/>
    </dgm:pt>
    <dgm:pt modelId="{19268449-87BB-44E5-A5FB-F5D00C2D031C}" type="pres">
      <dgm:prSet presAssocID="{453F7864-A980-4EE6-A2F4-0727A5DB4886}" presName="rootText" presStyleLbl="node1" presStyleIdx="3" presStyleCnt="4"/>
      <dgm:spPr/>
    </dgm:pt>
    <dgm:pt modelId="{67F3C016-354E-4C39-92DC-61CBDF7925E7}" type="pres">
      <dgm:prSet presAssocID="{453F7864-A980-4EE6-A2F4-0727A5DB4886}" presName="rootConnector" presStyleLbl="node1" presStyleIdx="3" presStyleCnt="4"/>
      <dgm:spPr/>
    </dgm:pt>
    <dgm:pt modelId="{80B8AF7F-0D3A-4E6D-B46E-B605CFC51C5D}" type="pres">
      <dgm:prSet presAssocID="{453F7864-A980-4EE6-A2F4-0727A5DB4886}" presName="childShape" presStyleCnt="0"/>
      <dgm:spPr/>
    </dgm:pt>
    <dgm:pt modelId="{8898C477-D4AD-45CF-AFA4-11D7EA22014D}" type="pres">
      <dgm:prSet presAssocID="{0A4F75E0-53A7-4BBD-9121-415106562B44}" presName="Name13" presStyleLbl="parChTrans1D2" presStyleIdx="9" presStyleCnt="10"/>
      <dgm:spPr/>
    </dgm:pt>
    <dgm:pt modelId="{F007185D-1009-4312-B8E5-3D852296FB8F}" type="pres">
      <dgm:prSet presAssocID="{8FEC61AD-3C3E-4794-B839-985946553C79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D2C02402-2DAE-4079-88F1-8DFC97E7C3A8}" type="presOf" srcId="{C4CFCA97-7414-4982-B497-C45B5C34A2E5}" destId="{4E3163D8-12F0-4DE5-93DF-71BA48CB1505}" srcOrd="0" destOrd="1" presId="urn:microsoft.com/office/officeart/2005/8/layout/hierarchy3#1"/>
    <dgm:cxn modelId="{A5A41703-DC7B-477C-B3E1-528ED54251A2}" srcId="{1AA10E59-476C-4DF4-956F-964EE69180A2}" destId="{6615DBFF-5A07-42BC-B428-4625889B5A90}" srcOrd="0" destOrd="0" parTransId="{190B990F-98AB-4A6D-AD03-ACD3DBC84243}" sibTransId="{94FD7C39-7107-4A0B-AEA4-79BB1988C48C}"/>
    <dgm:cxn modelId="{13A72406-CB88-4396-B44F-97E63FAE3952}" srcId="{FB7736CB-03AA-4661-94C8-4D3F178477BD}" destId="{E21FE415-4ADE-4D84-A57E-B33FA8639749}" srcOrd="2" destOrd="0" parTransId="{453A0498-8CE3-4880-9714-4E4A900509FF}" sibTransId="{CC840796-8990-4A86-918F-514A43EF795E}"/>
    <dgm:cxn modelId="{E3D6590A-9EDB-440B-939E-31159D774861}" type="presOf" srcId="{D9E1DB1A-C909-4CCA-A587-E0C807349F32}" destId="{9F040B27-BF42-442F-82C9-07880D9BC3D5}" srcOrd="0" destOrd="0" presId="urn:microsoft.com/office/officeart/2005/8/layout/hierarchy3#1"/>
    <dgm:cxn modelId="{F604860C-0A63-40AE-B893-C9777F69E407}" type="presOf" srcId="{51131F59-18F0-42C0-9071-6D00640D7118}" destId="{E6B59E6F-0555-4ACA-98F3-516C65A76750}" srcOrd="1" destOrd="0" presId="urn:microsoft.com/office/officeart/2005/8/layout/hierarchy3#1"/>
    <dgm:cxn modelId="{18C81914-72AF-4913-A3A9-E4D0DE9C4E2C}" type="presOf" srcId="{44F886B1-830F-408F-9AB2-091D98AAFAD3}" destId="{8442DF13-D26D-4F09-B983-EEDC716DEBAB}" srcOrd="0" destOrd="0" presId="urn:microsoft.com/office/officeart/2005/8/layout/hierarchy3#1"/>
    <dgm:cxn modelId="{2B6FBD17-0578-4DA3-94EB-BAEA27B8D927}" type="presOf" srcId="{453A0498-8CE3-4880-9714-4E4A900509FF}" destId="{019DBD1E-25EE-42F6-B0AC-2931179D0751}" srcOrd="0" destOrd="0" presId="urn:microsoft.com/office/officeart/2005/8/layout/hierarchy3#1"/>
    <dgm:cxn modelId="{986F8318-0EF9-467F-9A8D-097F8DD837E6}" type="presOf" srcId="{453F7864-A980-4EE6-A2F4-0727A5DB4886}" destId="{67F3C016-354E-4C39-92DC-61CBDF7925E7}" srcOrd="1" destOrd="0" presId="urn:microsoft.com/office/officeart/2005/8/layout/hierarchy3#1"/>
    <dgm:cxn modelId="{35BEF628-7FCC-4744-BAA0-29795386F978}" srcId="{87FC41EE-1CC2-44F3-AA76-3A7922532A4A}" destId="{F40ED03E-2B7F-471F-A382-64EF7F2FDF78}" srcOrd="1" destOrd="0" parTransId="{D9E1DB1A-C909-4CCA-A587-E0C807349F32}" sibTransId="{E6BA1701-91D0-4C3B-A05A-DC91109B434B}"/>
    <dgm:cxn modelId="{8B52942B-E4C1-49FA-9231-A25C1DE3E7CE}" srcId="{E7C75865-4E80-40E4-9B71-F39525B4FE3F}" destId="{465C505F-2213-4EFA-9D99-295CE9096169}" srcOrd="0" destOrd="0" parTransId="{970BBB9A-CBB7-45C5-AE68-B7E68A80AB36}" sibTransId="{8586EEAD-78E6-40CC-8EDC-D0427F427ADA}"/>
    <dgm:cxn modelId="{BCB68830-5521-41D9-AE53-0AFCF06DBBB0}" type="presOf" srcId="{FDD1E87E-303A-4FA2-B143-D553AF3B35EB}" destId="{14E8EA6C-C53E-4E76-BA62-9B1F38BBA25F}" srcOrd="0" destOrd="0" presId="urn:microsoft.com/office/officeart/2005/8/layout/hierarchy3#1"/>
    <dgm:cxn modelId="{4E02873B-8E06-4A85-BFC9-599DE0258372}" srcId="{FB7736CB-03AA-4661-94C8-4D3F178477BD}" destId="{802053C4-6439-4B81-8595-37A08CEA99D8}" srcOrd="0" destOrd="0" parTransId="{8244CE5B-DD23-407D-AD40-BCD690C4480B}" sibTransId="{1FAE5DD7-C8DE-4A5C-A218-73562C02AA4C}"/>
    <dgm:cxn modelId="{BACBE45C-42C9-4894-BEC2-135AAEF12668}" srcId="{5E5A83DD-1404-4A51-82DD-263FF6440B9B}" destId="{87FC41EE-1CC2-44F3-AA76-3A7922532A4A}" srcOrd="0" destOrd="0" parTransId="{50BDDFA2-2F81-4CF3-9950-BB9049835B19}" sibTransId="{2D6F72DD-4A96-4DCB-B698-14FC171A3874}"/>
    <dgm:cxn modelId="{F0CB875D-0839-4647-A97C-F6407A287A28}" srcId="{87FC41EE-1CC2-44F3-AA76-3A7922532A4A}" destId="{E7C75865-4E80-40E4-9B71-F39525B4FE3F}" srcOrd="2" destOrd="0" parTransId="{F2077586-9802-4BA8-9307-FCE9B7FAFC25}" sibTransId="{0EF31031-9AFF-467D-A3BA-446F7525C4E2}"/>
    <dgm:cxn modelId="{1ED03B5F-58E6-4021-B915-BE111EE6C21D}" type="presOf" srcId="{465C505F-2213-4EFA-9D99-295CE9096169}" destId="{E5F14270-E494-4D56-895F-690C6611A2DE}" srcOrd="0" destOrd="1" presId="urn:microsoft.com/office/officeart/2005/8/layout/hierarchy3#1"/>
    <dgm:cxn modelId="{BBB4DC41-632D-4A6B-9AEC-4279D9DE3D0B}" type="presOf" srcId="{453F7864-A980-4EE6-A2F4-0727A5DB4886}" destId="{19268449-87BB-44E5-A5FB-F5D00C2D031C}" srcOrd="0" destOrd="0" presId="urn:microsoft.com/office/officeart/2005/8/layout/hierarchy3#1"/>
    <dgm:cxn modelId="{5AC1E541-5823-413F-A86F-C20128438FEF}" srcId="{453F7864-A980-4EE6-A2F4-0727A5DB4886}" destId="{8FEC61AD-3C3E-4794-B839-985946553C79}" srcOrd="0" destOrd="0" parTransId="{0A4F75E0-53A7-4BBD-9121-415106562B44}" sibTransId="{CC1716EA-948B-4756-A55B-0B8FA9E11220}"/>
    <dgm:cxn modelId="{EDD40042-6F40-4540-95E1-FD3C7121A2B5}" type="presOf" srcId="{1AA10E59-476C-4DF4-956F-964EE69180A2}" destId="{38AF25FF-36AA-4B17-83B7-0574D5248074}" srcOrd="0" destOrd="0" presId="urn:microsoft.com/office/officeart/2005/8/layout/hierarchy3#1"/>
    <dgm:cxn modelId="{07F3CE62-D7D2-46A1-85AB-53868B7FB905}" type="presOf" srcId="{D84F8CA9-0CD1-4606-8115-B0EEAD9FB3EA}" destId="{0A47AF13-B1B5-4D41-9419-55D4833CB79C}" srcOrd="0" destOrd="0" presId="urn:microsoft.com/office/officeart/2005/8/layout/hierarchy3#1"/>
    <dgm:cxn modelId="{BD2F0F6E-DE29-4B01-931B-58679DA8BF01}" type="presOf" srcId="{BDC8E0C8-5506-4997-9AF6-01517DAC60A4}" destId="{33C1FC4F-599B-4D89-B1A7-4CD4D61C232F}" srcOrd="0" destOrd="0" presId="urn:microsoft.com/office/officeart/2005/8/layout/hierarchy3#1"/>
    <dgm:cxn modelId="{C1705D4E-4DE7-45D5-99B1-FC64BA1FFBA8}" srcId="{1AA10E59-476C-4DF4-956F-964EE69180A2}" destId="{9487C0FB-2633-4C4F-9B13-104B9FE4A4CF}" srcOrd="2" destOrd="0" parTransId="{2394F142-9FF0-4FD1-971F-E0D758A88F16}" sibTransId="{526E1995-5C99-4901-8777-CF3786F8BA03}"/>
    <dgm:cxn modelId="{B16F036F-6559-423A-A1B1-00EEE6D7A598}" type="presOf" srcId="{9ADD80DC-E567-4CFF-AA7C-C9F364569450}" destId="{FFD080A9-9264-480C-9374-283AE98F802F}" srcOrd="0" destOrd="0" presId="urn:microsoft.com/office/officeart/2005/8/layout/hierarchy3#1"/>
    <dgm:cxn modelId="{E026C572-56FA-4FC7-AA8F-93C327592B8F}" srcId="{FB7736CB-03AA-4661-94C8-4D3F178477BD}" destId="{8B2963C9-A2E6-4BE0-B82B-DAB4D6E33B71}" srcOrd="3" destOrd="0" parTransId="{D802E74A-75F1-4D86-BA7F-CF606A4FF5C1}" sibTransId="{725CAA1F-5030-4F70-AECA-1E70CD01FF2D}"/>
    <dgm:cxn modelId="{D1EBD47D-C33C-46DE-97FC-792B6581CA37}" srcId="{FB7736CB-03AA-4661-94C8-4D3F178477BD}" destId="{D84F8CA9-0CD1-4606-8115-B0EEAD9FB3EA}" srcOrd="1" destOrd="0" parTransId="{FDD1E87E-303A-4FA2-B143-D553AF3B35EB}" sibTransId="{42E5F7A9-9494-403B-90DD-E0DF909FBF50}"/>
    <dgm:cxn modelId="{797FF17F-A8B4-4684-989B-2C6F38BF2DA2}" type="presOf" srcId="{87FC41EE-1CC2-44F3-AA76-3A7922532A4A}" destId="{555DC103-203D-4651-B272-6BF111C92958}" srcOrd="0" destOrd="0" presId="urn:microsoft.com/office/officeart/2005/8/layout/hierarchy3#1"/>
    <dgm:cxn modelId="{9F9BEA84-6C77-477B-8D5D-A2682A655675}" type="presOf" srcId="{9487C0FB-2633-4C4F-9B13-104B9FE4A4CF}" destId="{38AF25FF-36AA-4B17-83B7-0574D5248074}" srcOrd="0" destOrd="3" presId="urn:microsoft.com/office/officeart/2005/8/layout/hierarchy3#1"/>
    <dgm:cxn modelId="{05F65489-3C7B-4C93-99FE-74BC5486F2A7}" type="presOf" srcId="{D4E35466-C4F5-40CB-9C93-577E41827F09}" destId="{4E3163D8-12F0-4DE5-93DF-71BA48CB1505}" srcOrd="0" destOrd="2" presId="urn:microsoft.com/office/officeart/2005/8/layout/hierarchy3#1"/>
    <dgm:cxn modelId="{8559C38B-D397-4089-B41D-BAD983A53B7A}" srcId="{51131F59-18F0-42C0-9071-6D00640D7118}" destId="{A03D5130-50C1-4932-9C33-A01E182CC893}" srcOrd="1" destOrd="0" parTransId="{3512D4A7-7E62-4499-AEF4-EBA9F7CAD005}" sibTransId="{7C138B91-BE14-4F07-8B79-349A18761F0D}"/>
    <dgm:cxn modelId="{FF1ADE8B-E89D-4AEF-84B2-5BD49A758D31}" srcId="{F40ED03E-2B7F-471F-A382-64EF7F2FDF78}" destId="{C4CFCA97-7414-4982-B497-C45B5C34A2E5}" srcOrd="0" destOrd="0" parTransId="{18095342-8D73-4C1D-8345-C33DCBD842A2}" sibTransId="{2AD5DBDE-2330-4E7A-8B84-B9126EBFB1EB}"/>
    <dgm:cxn modelId="{9788438E-CFCB-494C-B530-9E5E323EB177}" srcId="{51131F59-18F0-42C0-9071-6D00640D7118}" destId="{44F886B1-830F-408F-9AB2-091D98AAFAD3}" srcOrd="0" destOrd="0" parTransId="{9ADD80DC-E567-4CFF-AA7C-C9F364569450}" sibTransId="{22550F75-6A73-4215-9D34-4F8CA29CA8B0}"/>
    <dgm:cxn modelId="{B5207D99-A438-421F-A0B9-21ACD6DB1040}" srcId="{1AA10E59-476C-4DF4-956F-964EE69180A2}" destId="{2EE1D6D7-6752-40C0-B1E8-DA01F169E31F}" srcOrd="1" destOrd="0" parTransId="{EF56308D-9F17-419C-A237-80E17DC1BFC5}" sibTransId="{759132A3-4826-43A5-844F-15C33200F825}"/>
    <dgm:cxn modelId="{1F0D1B9B-73B0-4300-BB6D-6ACFC2DA9AD3}" type="presOf" srcId="{51131F59-18F0-42C0-9071-6D00640D7118}" destId="{F64F9D97-CE04-48C3-AD0A-B0878838BF45}" srcOrd="0" destOrd="0" presId="urn:microsoft.com/office/officeart/2005/8/layout/hierarchy3#1"/>
    <dgm:cxn modelId="{2E37AD9E-948A-4835-9538-F515123FCE2F}" type="presOf" srcId="{8244CE5B-DD23-407D-AD40-BCD690C4480B}" destId="{387B5B51-B13A-4BC7-94E9-C2E00F1E86A6}" srcOrd="0" destOrd="0" presId="urn:microsoft.com/office/officeart/2005/8/layout/hierarchy3#1"/>
    <dgm:cxn modelId="{CF9F42A1-5C9F-46FA-A32B-230FD8C77B35}" type="presOf" srcId="{2EE1D6D7-6752-40C0-B1E8-DA01F169E31F}" destId="{38AF25FF-36AA-4B17-83B7-0574D5248074}" srcOrd="0" destOrd="2" presId="urn:microsoft.com/office/officeart/2005/8/layout/hierarchy3#1"/>
    <dgm:cxn modelId="{F18996A2-0D08-4D63-8E17-FE7CE7E3A71D}" type="presOf" srcId="{E7C75865-4E80-40E4-9B71-F39525B4FE3F}" destId="{E5F14270-E494-4D56-895F-690C6611A2DE}" srcOrd="0" destOrd="0" presId="urn:microsoft.com/office/officeart/2005/8/layout/hierarchy3#1"/>
    <dgm:cxn modelId="{9648D2A3-6581-40DD-AA49-7F8760D7A762}" type="presOf" srcId="{87FC41EE-1CC2-44F3-AA76-3A7922532A4A}" destId="{A40E939B-93DF-4A20-8906-0DC5E3863EF3}" srcOrd="1" destOrd="0" presId="urn:microsoft.com/office/officeart/2005/8/layout/hierarchy3#1"/>
    <dgm:cxn modelId="{01B395A6-E423-4E76-B3D8-C4A176A71B5D}" type="presOf" srcId="{F2077586-9802-4BA8-9307-FCE9B7FAFC25}" destId="{EF2D7E25-A59E-46B6-B099-F48049AF4A50}" srcOrd="0" destOrd="0" presId="urn:microsoft.com/office/officeart/2005/8/layout/hierarchy3#1"/>
    <dgm:cxn modelId="{E52995AE-0C6B-4E2E-8C3B-070C430A2828}" type="presOf" srcId="{D802E74A-75F1-4D86-BA7F-CF606A4FF5C1}" destId="{39C11744-F8F3-4D5D-989D-486E16EC7AC3}" srcOrd="0" destOrd="0" presId="urn:microsoft.com/office/officeart/2005/8/layout/hierarchy3#1"/>
    <dgm:cxn modelId="{1280F1B1-F9A1-454A-ABB9-BF91681E3AC6}" srcId="{87FC41EE-1CC2-44F3-AA76-3A7922532A4A}" destId="{1AA10E59-476C-4DF4-956F-964EE69180A2}" srcOrd="0" destOrd="0" parTransId="{BDC8E0C8-5506-4997-9AF6-01517DAC60A4}" sibTransId="{517A2979-C984-4F72-983F-505F9635DCF8}"/>
    <dgm:cxn modelId="{916B90B3-94B4-4A74-BFC2-FC92523DFDC3}" type="presOf" srcId="{3512D4A7-7E62-4499-AEF4-EBA9F7CAD005}" destId="{A5067A72-59AA-41F2-A82F-ED2401BADF88}" srcOrd="0" destOrd="0" presId="urn:microsoft.com/office/officeart/2005/8/layout/hierarchy3#1"/>
    <dgm:cxn modelId="{C84F0EBC-D9CC-4869-88EE-F3C313AFF099}" type="presOf" srcId="{802053C4-6439-4B81-8595-37A08CEA99D8}" destId="{47653740-0659-47D6-A83C-D873DD8B4B84}" srcOrd="0" destOrd="0" presId="urn:microsoft.com/office/officeart/2005/8/layout/hierarchy3#1"/>
    <dgm:cxn modelId="{77576CBE-A093-4BB2-8DF7-6B3929DF8C40}" srcId="{5E5A83DD-1404-4A51-82DD-263FF6440B9B}" destId="{51131F59-18F0-42C0-9071-6D00640D7118}" srcOrd="1" destOrd="0" parTransId="{FE49BD40-0C99-43F6-B2DC-1D8EBE14C0A7}" sibTransId="{4B393451-C789-4987-B715-2C84B2F001FE}"/>
    <dgm:cxn modelId="{C30C97BE-9E50-4545-91BF-F429295F5051}" type="presOf" srcId="{5E5A83DD-1404-4A51-82DD-263FF6440B9B}" destId="{9A73F4DF-A0D8-442A-A0C9-546F8F5E9FF8}" srcOrd="0" destOrd="0" presId="urn:microsoft.com/office/officeart/2005/8/layout/hierarchy3#1"/>
    <dgm:cxn modelId="{81BD49C4-F20A-4D8E-9B1C-AD34A0D3E07A}" srcId="{F40ED03E-2B7F-471F-A382-64EF7F2FDF78}" destId="{D4E35466-C4F5-40CB-9C93-577E41827F09}" srcOrd="1" destOrd="0" parTransId="{29D99CF8-5245-45DB-99AD-9E1210ECF6EF}" sibTransId="{264BA69E-B0EF-4546-8A2F-2BED58A91C9F}"/>
    <dgm:cxn modelId="{7F74EAD1-145E-4DBB-9BEA-C56EED78410E}" srcId="{5E5A83DD-1404-4A51-82DD-263FF6440B9B}" destId="{FB7736CB-03AA-4661-94C8-4D3F178477BD}" srcOrd="2" destOrd="0" parTransId="{39C39351-E2F1-4E52-ABC7-4BA47659A581}" sibTransId="{508D3519-0275-4566-99A2-1E3C8ED62528}"/>
    <dgm:cxn modelId="{99DA22D2-D26E-4466-9AB6-0341EF17875D}" type="presOf" srcId="{8B2963C9-A2E6-4BE0-B82B-DAB4D6E33B71}" destId="{19138FE0-3EBA-4CF5-9163-1191D4E330C8}" srcOrd="0" destOrd="0" presId="urn:microsoft.com/office/officeart/2005/8/layout/hierarchy3#1"/>
    <dgm:cxn modelId="{042DC4D2-2231-4B87-9F7D-D5C532EBFD18}" type="presOf" srcId="{F40ED03E-2B7F-471F-A382-64EF7F2FDF78}" destId="{4E3163D8-12F0-4DE5-93DF-71BA48CB1505}" srcOrd="0" destOrd="0" presId="urn:microsoft.com/office/officeart/2005/8/layout/hierarchy3#1"/>
    <dgm:cxn modelId="{C557B3D4-FED8-4C03-AA13-3D6A0E3688C9}" type="presOf" srcId="{FB7736CB-03AA-4661-94C8-4D3F178477BD}" destId="{CF7E2D3B-A408-4D1D-9B7E-ED3FA5C829F8}" srcOrd="0" destOrd="0" presId="urn:microsoft.com/office/officeart/2005/8/layout/hierarchy3#1"/>
    <dgm:cxn modelId="{3EB834E3-AA71-443F-89C0-BFC74AFFCAE5}" type="presOf" srcId="{FB7736CB-03AA-4661-94C8-4D3F178477BD}" destId="{55A4BC70-CBE6-47A7-872E-22398BA28C8B}" srcOrd="1" destOrd="0" presId="urn:microsoft.com/office/officeart/2005/8/layout/hierarchy3#1"/>
    <dgm:cxn modelId="{DE1D11E9-8398-4633-AEAC-AF996B3C9473}" type="presOf" srcId="{A03D5130-50C1-4932-9C33-A01E182CC893}" destId="{99AAF87B-EDEE-48DC-A940-87B97900040A}" srcOrd="0" destOrd="0" presId="urn:microsoft.com/office/officeart/2005/8/layout/hierarchy3#1"/>
    <dgm:cxn modelId="{9154FEEB-609E-40FC-8665-175DF63DE671}" type="presOf" srcId="{0A4F75E0-53A7-4BBD-9121-415106562B44}" destId="{8898C477-D4AD-45CF-AFA4-11D7EA22014D}" srcOrd="0" destOrd="0" presId="urn:microsoft.com/office/officeart/2005/8/layout/hierarchy3#1"/>
    <dgm:cxn modelId="{25ABCEEE-915E-40F8-878E-B8A30F89B4EA}" type="presOf" srcId="{6615DBFF-5A07-42BC-B428-4625889B5A90}" destId="{38AF25FF-36AA-4B17-83B7-0574D5248074}" srcOrd="0" destOrd="1" presId="urn:microsoft.com/office/officeart/2005/8/layout/hierarchy3#1"/>
    <dgm:cxn modelId="{76FC74F2-6AC6-4607-8B32-1700406D9E2E}" type="presOf" srcId="{8FEC61AD-3C3E-4794-B839-985946553C79}" destId="{F007185D-1009-4312-B8E5-3D852296FB8F}" srcOrd="0" destOrd="0" presId="urn:microsoft.com/office/officeart/2005/8/layout/hierarchy3#1"/>
    <dgm:cxn modelId="{BF7BFEFA-FD51-4F38-97B6-44847B500B11}" type="presOf" srcId="{E21FE415-4ADE-4D84-A57E-B33FA8639749}" destId="{C3F491B3-EB98-45B7-81CF-C9B7F331F8C6}" srcOrd="0" destOrd="0" presId="urn:microsoft.com/office/officeart/2005/8/layout/hierarchy3#1"/>
    <dgm:cxn modelId="{5EBD21FB-515F-49F6-83CB-4BF44984CD59}" srcId="{5E5A83DD-1404-4A51-82DD-263FF6440B9B}" destId="{453F7864-A980-4EE6-A2F4-0727A5DB4886}" srcOrd="3" destOrd="0" parTransId="{4E3EEF12-F7CF-4A75-B8BE-0EF00DE4F022}" sibTransId="{518029EE-4FCF-41D2-A234-CB57B4A83ADC}"/>
    <dgm:cxn modelId="{92FC5BB4-B26F-4B14-9F76-12362F937E45}" type="presParOf" srcId="{9A73F4DF-A0D8-442A-A0C9-546F8F5E9FF8}" destId="{BBD88F41-41DF-4278-8C74-012CD95553F6}" srcOrd="0" destOrd="0" presId="urn:microsoft.com/office/officeart/2005/8/layout/hierarchy3#1"/>
    <dgm:cxn modelId="{4CD6B881-713A-4DEB-A6B2-0CB674439C98}" type="presParOf" srcId="{BBD88F41-41DF-4278-8C74-012CD95553F6}" destId="{7D58F881-660B-4C5E-811F-E33B9FC238F6}" srcOrd="0" destOrd="0" presId="urn:microsoft.com/office/officeart/2005/8/layout/hierarchy3#1"/>
    <dgm:cxn modelId="{F76F1CD1-5280-4E94-8980-6562363DB8B7}" type="presParOf" srcId="{7D58F881-660B-4C5E-811F-E33B9FC238F6}" destId="{555DC103-203D-4651-B272-6BF111C92958}" srcOrd="0" destOrd="0" presId="urn:microsoft.com/office/officeart/2005/8/layout/hierarchy3#1"/>
    <dgm:cxn modelId="{2B4B8E7E-2732-4B22-A1FB-D3BFF7922B38}" type="presParOf" srcId="{7D58F881-660B-4C5E-811F-E33B9FC238F6}" destId="{A40E939B-93DF-4A20-8906-0DC5E3863EF3}" srcOrd="1" destOrd="0" presId="urn:microsoft.com/office/officeart/2005/8/layout/hierarchy3#1"/>
    <dgm:cxn modelId="{C2641067-17BC-472D-9649-D3531C0BE44B}" type="presParOf" srcId="{BBD88F41-41DF-4278-8C74-012CD95553F6}" destId="{4536E22B-E22A-4E7D-8C55-9428903BD8DB}" srcOrd="1" destOrd="0" presId="urn:microsoft.com/office/officeart/2005/8/layout/hierarchy3#1"/>
    <dgm:cxn modelId="{B759F938-E9AD-4B04-88E1-D199DE67272A}" type="presParOf" srcId="{4536E22B-E22A-4E7D-8C55-9428903BD8DB}" destId="{33C1FC4F-599B-4D89-B1A7-4CD4D61C232F}" srcOrd="0" destOrd="0" presId="urn:microsoft.com/office/officeart/2005/8/layout/hierarchy3#1"/>
    <dgm:cxn modelId="{1C9BC14E-BAD2-4767-AD1C-BD0CDE0AEA02}" type="presParOf" srcId="{4536E22B-E22A-4E7D-8C55-9428903BD8DB}" destId="{38AF25FF-36AA-4B17-83B7-0574D5248074}" srcOrd="1" destOrd="0" presId="urn:microsoft.com/office/officeart/2005/8/layout/hierarchy3#1"/>
    <dgm:cxn modelId="{B2BD67DD-9D25-49A3-9770-675C03A37E40}" type="presParOf" srcId="{4536E22B-E22A-4E7D-8C55-9428903BD8DB}" destId="{9F040B27-BF42-442F-82C9-07880D9BC3D5}" srcOrd="2" destOrd="0" presId="urn:microsoft.com/office/officeart/2005/8/layout/hierarchy3#1"/>
    <dgm:cxn modelId="{378292A1-17AE-4E4E-8476-4D4CF0E1A723}" type="presParOf" srcId="{4536E22B-E22A-4E7D-8C55-9428903BD8DB}" destId="{4E3163D8-12F0-4DE5-93DF-71BA48CB1505}" srcOrd="3" destOrd="0" presId="urn:microsoft.com/office/officeart/2005/8/layout/hierarchy3#1"/>
    <dgm:cxn modelId="{7D9365DA-2E0C-4DD8-95CA-6A357A7165B3}" type="presParOf" srcId="{4536E22B-E22A-4E7D-8C55-9428903BD8DB}" destId="{EF2D7E25-A59E-46B6-B099-F48049AF4A50}" srcOrd="4" destOrd="0" presId="urn:microsoft.com/office/officeart/2005/8/layout/hierarchy3#1"/>
    <dgm:cxn modelId="{683E0BCF-1929-4648-88DE-597A647A0B9D}" type="presParOf" srcId="{4536E22B-E22A-4E7D-8C55-9428903BD8DB}" destId="{E5F14270-E494-4D56-895F-690C6611A2DE}" srcOrd="5" destOrd="0" presId="urn:microsoft.com/office/officeart/2005/8/layout/hierarchy3#1"/>
    <dgm:cxn modelId="{A0BE0E5F-B0C8-4C31-A543-25B6C65C3120}" type="presParOf" srcId="{9A73F4DF-A0D8-442A-A0C9-546F8F5E9FF8}" destId="{3DE419B8-5F7A-4E82-9E11-9071A3B7295B}" srcOrd="1" destOrd="0" presId="urn:microsoft.com/office/officeart/2005/8/layout/hierarchy3#1"/>
    <dgm:cxn modelId="{94381FC6-93E9-45A3-9362-305DB86B93CC}" type="presParOf" srcId="{3DE419B8-5F7A-4E82-9E11-9071A3B7295B}" destId="{179B68E6-B0A0-4A41-8EB6-4EF23CE990D6}" srcOrd="0" destOrd="0" presId="urn:microsoft.com/office/officeart/2005/8/layout/hierarchy3#1"/>
    <dgm:cxn modelId="{896C3109-9974-4F0F-ABDC-54F1BFD8576B}" type="presParOf" srcId="{179B68E6-B0A0-4A41-8EB6-4EF23CE990D6}" destId="{F64F9D97-CE04-48C3-AD0A-B0878838BF45}" srcOrd="0" destOrd="0" presId="urn:microsoft.com/office/officeart/2005/8/layout/hierarchy3#1"/>
    <dgm:cxn modelId="{790322C0-E989-4F14-9D4C-F4EAB41A7264}" type="presParOf" srcId="{179B68E6-B0A0-4A41-8EB6-4EF23CE990D6}" destId="{E6B59E6F-0555-4ACA-98F3-516C65A76750}" srcOrd="1" destOrd="0" presId="urn:microsoft.com/office/officeart/2005/8/layout/hierarchy3#1"/>
    <dgm:cxn modelId="{BD2CCEBD-7687-4A4F-9287-30CF02C9E754}" type="presParOf" srcId="{3DE419B8-5F7A-4E82-9E11-9071A3B7295B}" destId="{65CD5FB0-1B1F-41DB-8B9D-5D4AC874CF15}" srcOrd="1" destOrd="0" presId="urn:microsoft.com/office/officeart/2005/8/layout/hierarchy3#1"/>
    <dgm:cxn modelId="{05FF8290-A35E-4B9E-99CE-FE08C00DDE3A}" type="presParOf" srcId="{65CD5FB0-1B1F-41DB-8B9D-5D4AC874CF15}" destId="{FFD080A9-9264-480C-9374-283AE98F802F}" srcOrd="0" destOrd="0" presId="urn:microsoft.com/office/officeart/2005/8/layout/hierarchy3#1"/>
    <dgm:cxn modelId="{AF5B3600-92C8-4637-9370-701B22BCA1AD}" type="presParOf" srcId="{65CD5FB0-1B1F-41DB-8B9D-5D4AC874CF15}" destId="{8442DF13-D26D-4F09-B983-EEDC716DEBAB}" srcOrd="1" destOrd="0" presId="urn:microsoft.com/office/officeart/2005/8/layout/hierarchy3#1"/>
    <dgm:cxn modelId="{F6219FC8-0A66-4068-8A68-40A8305F7A3C}" type="presParOf" srcId="{65CD5FB0-1B1F-41DB-8B9D-5D4AC874CF15}" destId="{A5067A72-59AA-41F2-A82F-ED2401BADF88}" srcOrd="2" destOrd="0" presId="urn:microsoft.com/office/officeart/2005/8/layout/hierarchy3#1"/>
    <dgm:cxn modelId="{2908A7FD-A12D-40FE-9BD0-03492B915105}" type="presParOf" srcId="{65CD5FB0-1B1F-41DB-8B9D-5D4AC874CF15}" destId="{99AAF87B-EDEE-48DC-A940-87B97900040A}" srcOrd="3" destOrd="0" presId="urn:microsoft.com/office/officeart/2005/8/layout/hierarchy3#1"/>
    <dgm:cxn modelId="{2EEDF6B0-9ADF-4315-A753-13AB92F1ADC4}" type="presParOf" srcId="{9A73F4DF-A0D8-442A-A0C9-546F8F5E9FF8}" destId="{7C32D46D-B619-4B96-ADB1-BF2C81696DC9}" srcOrd="2" destOrd="0" presId="urn:microsoft.com/office/officeart/2005/8/layout/hierarchy3#1"/>
    <dgm:cxn modelId="{1B7ED5C5-0FCB-4405-A24B-C28A80E22700}" type="presParOf" srcId="{7C32D46D-B619-4B96-ADB1-BF2C81696DC9}" destId="{3AAEFD1C-1BAF-4D64-968F-43C40EA527B0}" srcOrd="0" destOrd="0" presId="urn:microsoft.com/office/officeart/2005/8/layout/hierarchy3#1"/>
    <dgm:cxn modelId="{1B4253BF-C730-420A-BDD6-E59A0F316EA7}" type="presParOf" srcId="{3AAEFD1C-1BAF-4D64-968F-43C40EA527B0}" destId="{CF7E2D3B-A408-4D1D-9B7E-ED3FA5C829F8}" srcOrd="0" destOrd="0" presId="urn:microsoft.com/office/officeart/2005/8/layout/hierarchy3#1"/>
    <dgm:cxn modelId="{D8B26E69-4899-4F7D-A303-4F7ED968BDCE}" type="presParOf" srcId="{3AAEFD1C-1BAF-4D64-968F-43C40EA527B0}" destId="{55A4BC70-CBE6-47A7-872E-22398BA28C8B}" srcOrd="1" destOrd="0" presId="urn:microsoft.com/office/officeart/2005/8/layout/hierarchy3#1"/>
    <dgm:cxn modelId="{F79C30D9-7DFB-4B33-A8BB-DD42BFABA3E1}" type="presParOf" srcId="{7C32D46D-B619-4B96-ADB1-BF2C81696DC9}" destId="{C6C842BF-F35F-4BBE-A467-7846CDB30D51}" srcOrd="1" destOrd="0" presId="urn:microsoft.com/office/officeart/2005/8/layout/hierarchy3#1"/>
    <dgm:cxn modelId="{D1B883ED-9AE3-4FDD-BC93-186AEA239721}" type="presParOf" srcId="{C6C842BF-F35F-4BBE-A467-7846CDB30D51}" destId="{387B5B51-B13A-4BC7-94E9-C2E00F1E86A6}" srcOrd="0" destOrd="0" presId="urn:microsoft.com/office/officeart/2005/8/layout/hierarchy3#1"/>
    <dgm:cxn modelId="{C87670DD-73CF-4392-A145-E03DA2FC9990}" type="presParOf" srcId="{C6C842BF-F35F-4BBE-A467-7846CDB30D51}" destId="{47653740-0659-47D6-A83C-D873DD8B4B84}" srcOrd="1" destOrd="0" presId="urn:microsoft.com/office/officeart/2005/8/layout/hierarchy3#1"/>
    <dgm:cxn modelId="{662CA346-52D4-4B76-8121-59EA171ABC75}" type="presParOf" srcId="{C6C842BF-F35F-4BBE-A467-7846CDB30D51}" destId="{14E8EA6C-C53E-4E76-BA62-9B1F38BBA25F}" srcOrd="2" destOrd="0" presId="urn:microsoft.com/office/officeart/2005/8/layout/hierarchy3#1"/>
    <dgm:cxn modelId="{3B12AAB4-3138-4EC7-BE16-C78AE9AF30EB}" type="presParOf" srcId="{C6C842BF-F35F-4BBE-A467-7846CDB30D51}" destId="{0A47AF13-B1B5-4D41-9419-55D4833CB79C}" srcOrd="3" destOrd="0" presId="urn:microsoft.com/office/officeart/2005/8/layout/hierarchy3#1"/>
    <dgm:cxn modelId="{58D63E10-FB87-43FD-B84D-7B51C80D0D44}" type="presParOf" srcId="{C6C842BF-F35F-4BBE-A467-7846CDB30D51}" destId="{019DBD1E-25EE-42F6-B0AC-2931179D0751}" srcOrd="4" destOrd="0" presId="urn:microsoft.com/office/officeart/2005/8/layout/hierarchy3#1"/>
    <dgm:cxn modelId="{890C31CD-E6C0-4B6F-84E0-4A2F66A04C72}" type="presParOf" srcId="{C6C842BF-F35F-4BBE-A467-7846CDB30D51}" destId="{C3F491B3-EB98-45B7-81CF-C9B7F331F8C6}" srcOrd="5" destOrd="0" presId="urn:microsoft.com/office/officeart/2005/8/layout/hierarchy3#1"/>
    <dgm:cxn modelId="{FCD0821A-025B-4E6D-91F7-8002A3DFFC1B}" type="presParOf" srcId="{C6C842BF-F35F-4BBE-A467-7846CDB30D51}" destId="{39C11744-F8F3-4D5D-989D-486E16EC7AC3}" srcOrd="6" destOrd="0" presId="urn:microsoft.com/office/officeart/2005/8/layout/hierarchy3#1"/>
    <dgm:cxn modelId="{FF77BA9D-3D04-41EA-90E8-746B2012627E}" type="presParOf" srcId="{C6C842BF-F35F-4BBE-A467-7846CDB30D51}" destId="{19138FE0-3EBA-4CF5-9163-1191D4E330C8}" srcOrd="7" destOrd="0" presId="urn:microsoft.com/office/officeart/2005/8/layout/hierarchy3#1"/>
    <dgm:cxn modelId="{FADFA490-172D-4791-8AB0-4ACA0D12DAD9}" type="presParOf" srcId="{9A73F4DF-A0D8-442A-A0C9-546F8F5E9FF8}" destId="{71B437E7-C7EF-4CF3-990B-BFEE63432762}" srcOrd="3" destOrd="0" presId="urn:microsoft.com/office/officeart/2005/8/layout/hierarchy3#1"/>
    <dgm:cxn modelId="{C87CE688-949A-47BA-BECE-4177C64C2BE5}" type="presParOf" srcId="{71B437E7-C7EF-4CF3-990B-BFEE63432762}" destId="{1540ED72-B655-46A7-A174-C40E99023790}" srcOrd="0" destOrd="0" presId="urn:microsoft.com/office/officeart/2005/8/layout/hierarchy3#1"/>
    <dgm:cxn modelId="{33EE8BBF-DB01-4396-B0C8-80C8842A63F8}" type="presParOf" srcId="{1540ED72-B655-46A7-A174-C40E99023790}" destId="{19268449-87BB-44E5-A5FB-F5D00C2D031C}" srcOrd="0" destOrd="0" presId="urn:microsoft.com/office/officeart/2005/8/layout/hierarchy3#1"/>
    <dgm:cxn modelId="{0C3AEDC5-9B11-41DB-BD98-E9DD5FCDAA6A}" type="presParOf" srcId="{1540ED72-B655-46A7-A174-C40E99023790}" destId="{67F3C016-354E-4C39-92DC-61CBDF7925E7}" srcOrd="1" destOrd="0" presId="urn:microsoft.com/office/officeart/2005/8/layout/hierarchy3#1"/>
    <dgm:cxn modelId="{EDBCAE29-6B51-4469-81CE-9F3826809447}" type="presParOf" srcId="{71B437E7-C7EF-4CF3-990B-BFEE63432762}" destId="{80B8AF7F-0D3A-4E6D-B46E-B605CFC51C5D}" srcOrd="1" destOrd="0" presId="urn:microsoft.com/office/officeart/2005/8/layout/hierarchy3#1"/>
    <dgm:cxn modelId="{2651399F-1B08-4575-8A97-03A0FC038226}" type="presParOf" srcId="{80B8AF7F-0D3A-4E6D-B46E-B605CFC51C5D}" destId="{8898C477-D4AD-45CF-AFA4-11D7EA22014D}" srcOrd="0" destOrd="0" presId="urn:microsoft.com/office/officeart/2005/8/layout/hierarchy3#1"/>
    <dgm:cxn modelId="{CEA4CEC1-5E08-4998-8A62-FB3185114284}" type="presParOf" srcId="{80B8AF7F-0D3A-4E6D-B46E-B605CFC51C5D}" destId="{F007185D-1009-4312-B8E5-3D852296FB8F}" srcOrd="1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4F3B16-8DA6-4F98-9009-86DC2A442130}" type="doc">
      <dgm:prSet loTypeId="urn:microsoft.com/office/officeart/2008/layout/LinedList" loCatId="hierarchy" qsTypeId="urn:microsoft.com/office/officeart/2005/8/quickstyle/simple1#11" qsCatId="simple" csTypeId="urn:microsoft.com/office/officeart/2005/8/colors/accent1_2#1" csCatId="accent1" phldr="1"/>
      <dgm:spPr/>
      <dgm:t>
        <a:bodyPr/>
        <a:lstStyle/>
        <a:p>
          <a:endParaRPr lang="hu-HU"/>
        </a:p>
      </dgm:t>
    </dgm:pt>
    <dgm:pt modelId="{479E496F-0836-4992-B806-542C6CD6487F}">
      <dgm:prSet phldrT="[Szöveg]" custT="1"/>
      <dgm:spPr/>
      <dgm:t>
        <a:bodyPr/>
        <a:lstStyle/>
        <a:p>
          <a:endParaRPr lang="hu-HU" sz="1600" dirty="0">
            <a:latin typeface="Verdana (Szövegtörzs)"/>
          </a:endParaRPr>
        </a:p>
        <a:p>
          <a:r>
            <a:rPr lang="hu-HU" sz="1800" dirty="0">
              <a:latin typeface="Verdana (Szövegtörzs)"/>
            </a:rPr>
            <a:t>A fogyasztó tájékoztatása</a:t>
          </a:r>
        </a:p>
      </dgm:t>
    </dgm:pt>
    <dgm:pt modelId="{B53587A2-157B-4413-A593-844D5E1DA34E}" type="parTrans" cxnId="{89271E2A-48C1-4337-8E9B-37C41542A45F}">
      <dgm:prSet/>
      <dgm:spPr/>
      <dgm:t>
        <a:bodyPr/>
        <a:lstStyle/>
        <a:p>
          <a:endParaRPr lang="hu-HU"/>
        </a:p>
      </dgm:t>
    </dgm:pt>
    <dgm:pt modelId="{119F8916-C155-45E4-9647-9FF2B34F4163}" type="sibTrans" cxnId="{89271E2A-48C1-4337-8E9B-37C41542A45F}">
      <dgm:prSet/>
      <dgm:spPr/>
      <dgm:t>
        <a:bodyPr/>
        <a:lstStyle/>
        <a:p>
          <a:endParaRPr lang="hu-HU"/>
        </a:p>
      </dgm:t>
    </dgm:pt>
    <dgm:pt modelId="{D9E7B82D-B3CB-424D-B37E-511914AB2409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Fogyasztói képviselet</a:t>
          </a:r>
        </a:p>
      </dgm:t>
    </dgm:pt>
    <dgm:pt modelId="{4E8445C4-6798-4ACB-9B9A-D52F8AFF6016}" type="parTrans" cxnId="{0CE236E0-6E76-4219-8A9E-3888C5A51236}">
      <dgm:prSet/>
      <dgm:spPr/>
      <dgm:t>
        <a:bodyPr/>
        <a:lstStyle/>
        <a:p>
          <a:endParaRPr lang="hu-HU"/>
        </a:p>
      </dgm:t>
    </dgm:pt>
    <dgm:pt modelId="{2E93CF5D-E7F3-424F-8891-1A0C0F30AA23}" type="sibTrans" cxnId="{0CE236E0-6E76-4219-8A9E-3888C5A51236}">
      <dgm:prSet/>
      <dgm:spPr/>
      <dgm:t>
        <a:bodyPr/>
        <a:lstStyle/>
        <a:p>
          <a:endParaRPr lang="hu-HU"/>
        </a:p>
      </dgm:t>
    </dgm:pt>
    <dgm:pt modelId="{192746CB-5FAE-4BCD-B16D-1EAAC18CE11C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E-kereskedelem</a:t>
          </a:r>
        </a:p>
      </dgm:t>
    </dgm:pt>
    <dgm:pt modelId="{FE20D977-E37C-4B83-AAF7-ABF394C24CD4}" type="parTrans" cxnId="{30FF9B97-0928-421B-8FBC-856DDD34AFAE}">
      <dgm:prSet/>
      <dgm:spPr/>
      <dgm:t>
        <a:bodyPr/>
        <a:lstStyle/>
        <a:p>
          <a:endParaRPr lang="hu-HU"/>
        </a:p>
      </dgm:t>
    </dgm:pt>
    <dgm:pt modelId="{1EE22E02-A675-4D93-8038-88FCC1EA5B93}" type="sibTrans" cxnId="{30FF9B97-0928-421B-8FBC-856DDD34AFAE}">
      <dgm:prSet/>
      <dgm:spPr/>
      <dgm:t>
        <a:bodyPr/>
        <a:lstStyle/>
        <a:p>
          <a:endParaRPr lang="hu-HU"/>
        </a:p>
      </dgm:t>
    </dgm:pt>
    <dgm:pt modelId="{4C4E5C5F-E80A-49B9-B45B-D01113107D83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Szerződések</a:t>
          </a:r>
        </a:p>
      </dgm:t>
    </dgm:pt>
    <dgm:pt modelId="{230EA254-77C3-4185-A754-60ECE0618304}" type="parTrans" cxnId="{8780C5EC-E858-42A0-BC90-EA4BF11ABD7A}">
      <dgm:prSet/>
      <dgm:spPr/>
      <dgm:t>
        <a:bodyPr/>
        <a:lstStyle/>
        <a:p>
          <a:endParaRPr lang="hu-HU"/>
        </a:p>
      </dgm:t>
    </dgm:pt>
    <dgm:pt modelId="{5A097026-0886-4DA9-AF83-926A5F698B96}" type="sibTrans" cxnId="{8780C5EC-E858-42A0-BC90-EA4BF11ABD7A}">
      <dgm:prSet/>
      <dgm:spPr/>
      <dgm:t>
        <a:bodyPr/>
        <a:lstStyle/>
        <a:p>
          <a:endParaRPr lang="hu-HU"/>
        </a:p>
      </dgm:t>
    </dgm:pt>
    <dgm:pt modelId="{4BE4068D-4FC4-416A-8A7F-F81A67D3CE60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Megtévesztő kereskedelmi gyakorlatok</a:t>
          </a:r>
        </a:p>
      </dgm:t>
    </dgm:pt>
    <dgm:pt modelId="{1D234CB8-2478-4D2A-A644-0D7B306E24BA}" type="parTrans" cxnId="{4815F02C-96EB-4281-97DC-4AD73FF47EEB}">
      <dgm:prSet/>
      <dgm:spPr/>
      <dgm:t>
        <a:bodyPr/>
        <a:lstStyle/>
        <a:p>
          <a:endParaRPr lang="hu-HU"/>
        </a:p>
      </dgm:t>
    </dgm:pt>
    <dgm:pt modelId="{51884745-3A6C-4AF3-8FD0-93E83E65AD12}" type="sibTrans" cxnId="{4815F02C-96EB-4281-97DC-4AD73FF47EEB}">
      <dgm:prSet/>
      <dgm:spPr/>
      <dgm:t>
        <a:bodyPr/>
        <a:lstStyle/>
        <a:p>
          <a:endParaRPr lang="hu-HU"/>
        </a:p>
      </dgm:t>
    </dgm:pt>
    <dgm:pt modelId="{5FAFDBB6-44F1-4EB0-B2E3-6E83E639DDD8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Információs hálózatok</a:t>
          </a:r>
        </a:p>
      </dgm:t>
    </dgm:pt>
    <dgm:pt modelId="{63A6F7C8-55C7-4D26-9434-7A93F4C7E621}" type="parTrans" cxnId="{9F4471AD-8F97-443E-A276-51C8BD805C4E}">
      <dgm:prSet/>
      <dgm:spPr/>
      <dgm:t>
        <a:bodyPr/>
        <a:lstStyle/>
        <a:p>
          <a:endParaRPr lang="hu-HU"/>
        </a:p>
      </dgm:t>
    </dgm:pt>
    <dgm:pt modelId="{3B869752-EEC5-4C32-85CC-013CA1300566}" type="sibTrans" cxnId="{9F4471AD-8F97-443E-A276-51C8BD805C4E}">
      <dgm:prSet/>
      <dgm:spPr/>
      <dgm:t>
        <a:bodyPr/>
        <a:lstStyle/>
        <a:p>
          <a:endParaRPr lang="hu-HU"/>
        </a:p>
      </dgm:t>
    </dgm:pt>
    <dgm:pt modelId="{57EC1EEA-31CD-4A6C-BD03-0E3EE90E1AA8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Csomagolás és címkézés</a:t>
          </a:r>
        </a:p>
      </dgm:t>
    </dgm:pt>
    <dgm:pt modelId="{AD655384-1EB8-455A-93CB-D8E346181D79}" type="parTrans" cxnId="{52D4DF2E-AF84-4F45-AAD2-F9035CAB3808}">
      <dgm:prSet/>
      <dgm:spPr/>
      <dgm:t>
        <a:bodyPr/>
        <a:lstStyle/>
        <a:p>
          <a:endParaRPr lang="hu-HU"/>
        </a:p>
      </dgm:t>
    </dgm:pt>
    <dgm:pt modelId="{5E4D2E9A-EF2E-4A07-A788-1284A0CA2505}" type="sibTrans" cxnId="{52D4DF2E-AF84-4F45-AAD2-F9035CAB3808}">
      <dgm:prSet/>
      <dgm:spPr/>
      <dgm:t>
        <a:bodyPr/>
        <a:lstStyle/>
        <a:p>
          <a:endParaRPr lang="hu-HU"/>
        </a:p>
      </dgm:t>
    </dgm:pt>
    <dgm:pt modelId="{EA9503B7-59BE-4A67-97F4-8D7499A0F36B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Vitarendezés</a:t>
          </a:r>
        </a:p>
      </dgm:t>
    </dgm:pt>
    <dgm:pt modelId="{844CC865-50BB-4F35-9504-0E35F1BC5EE2}" type="parTrans" cxnId="{B35F93B6-4582-4627-9003-46CC88C87F07}">
      <dgm:prSet/>
      <dgm:spPr/>
      <dgm:t>
        <a:bodyPr/>
        <a:lstStyle/>
        <a:p>
          <a:endParaRPr lang="hu-HU"/>
        </a:p>
      </dgm:t>
    </dgm:pt>
    <dgm:pt modelId="{61E8D80A-CB43-4A79-80C9-C80F7A90F578}" type="sibTrans" cxnId="{B35F93B6-4582-4627-9003-46CC88C87F07}">
      <dgm:prSet/>
      <dgm:spPr/>
      <dgm:t>
        <a:bodyPr/>
        <a:lstStyle/>
        <a:p>
          <a:endParaRPr lang="hu-HU"/>
        </a:p>
      </dgm:t>
    </dgm:pt>
    <dgm:pt modelId="{B1384566-C301-4AC3-B316-FDC7C6247ABB}">
      <dgm:prSet phldrT="[Szöveg]" custT="1"/>
      <dgm:spPr/>
      <dgm:t>
        <a:bodyPr/>
        <a:lstStyle/>
        <a:p>
          <a:r>
            <a:rPr lang="hu-HU" sz="1600" dirty="0" err="1">
              <a:latin typeface="Verdana (Szövegtörzs)"/>
            </a:rPr>
            <a:t>Szektorális</a:t>
          </a:r>
          <a:r>
            <a:rPr lang="hu-HU" sz="1600" dirty="0">
              <a:latin typeface="Verdana (Szövegtörzs)"/>
            </a:rPr>
            <a:t> szabályozás</a:t>
          </a:r>
        </a:p>
      </dgm:t>
    </dgm:pt>
    <dgm:pt modelId="{2538CC32-0A4B-444C-AB24-C25B6B202B14}" type="parTrans" cxnId="{81E016C1-8D86-4F98-A20C-527BF2692184}">
      <dgm:prSet/>
      <dgm:spPr/>
      <dgm:t>
        <a:bodyPr/>
        <a:lstStyle/>
        <a:p>
          <a:endParaRPr lang="hu-HU"/>
        </a:p>
      </dgm:t>
    </dgm:pt>
    <dgm:pt modelId="{6D82C9A9-19D3-4B45-A26F-CE3FADF9AEB3}" type="sibTrans" cxnId="{81E016C1-8D86-4F98-A20C-527BF2692184}">
      <dgm:prSet/>
      <dgm:spPr/>
      <dgm:t>
        <a:bodyPr/>
        <a:lstStyle/>
        <a:p>
          <a:endParaRPr lang="hu-HU"/>
        </a:p>
      </dgm:t>
    </dgm:pt>
    <dgm:pt modelId="{FCF22973-2AC4-4D07-AF3D-2A0451976820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Egészségvédelem</a:t>
          </a:r>
        </a:p>
      </dgm:t>
    </dgm:pt>
    <dgm:pt modelId="{72EE277F-84FB-4560-AD33-A29F572BF96B}" type="parTrans" cxnId="{E9EF14CC-3E2D-40BE-A417-BD34A6725B84}">
      <dgm:prSet/>
      <dgm:spPr/>
      <dgm:t>
        <a:bodyPr/>
        <a:lstStyle/>
        <a:p>
          <a:endParaRPr lang="hu-HU"/>
        </a:p>
      </dgm:t>
    </dgm:pt>
    <dgm:pt modelId="{DEB53229-3EDD-419B-AFC0-829AB5870F0E}" type="sibTrans" cxnId="{E9EF14CC-3E2D-40BE-A417-BD34A6725B84}">
      <dgm:prSet/>
      <dgm:spPr/>
      <dgm:t>
        <a:bodyPr/>
        <a:lstStyle/>
        <a:p>
          <a:endParaRPr lang="hu-HU"/>
        </a:p>
      </dgm:t>
    </dgm:pt>
    <dgm:pt modelId="{BE479819-6294-4422-AF90-23EEF1976B89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Termékbiztonság</a:t>
          </a:r>
        </a:p>
      </dgm:t>
    </dgm:pt>
    <dgm:pt modelId="{E854C7CA-2417-4590-AAC8-73AB62B110E9}" type="parTrans" cxnId="{B87E477F-F788-4F8B-BE27-0C3DB0B5ACA2}">
      <dgm:prSet/>
      <dgm:spPr/>
      <dgm:t>
        <a:bodyPr/>
        <a:lstStyle/>
        <a:p>
          <a:endParaRPr lang="hu-HU"/>
        </a:p>
      </dgm:t>
    </dgm:pt>
    <dgm:pt modelId="{1C974EF3-8343-4E65-A9FE-FA7D5F840D4A}" type="sibTrans" cxnId="{B87E477F-F788-4F8B-BE27-0C3DB0B5ACA2}">
      <dgm:prSet/>
      <dgm:spPr/>
      <dgm:t>
        <a:bodyPr/>
        <a:lstStyle/>
        <a:p>
          <a:endParaRPr lang="hu-HU"/>
        </a:p>
      </dgm:t>
    </dgm:pt>
    <dgm:pt modelId="{E4028377-8301-4407-85E1-744C8CB3E714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Termékminőség</a:t>
          </a:r>
        </a:p>
      </dgm:t>
    </dgm:pt>
    <dgm:pt modelId="{B224F05B-18FC-426B-A23A-96E017C83D2A}" type="parTrans" cxnId="{2E72C619-2083-4D2A-B4E3-EDE30916441F}">
      <dgm:prSet/>
      <dgm:spPr/>
      <dgm:t>
        <a:bodyPr/>
        <a:lstStyle/>
        <a:p>
          <a:endParaRPr lang="hu-HU"/>
        </a:p>
      </dgm:t>
    </dgm:pt>
    <dgm:pt modelId="{1066B020-97B7-4EEA-A162-30816C2738F9}" type="sibTrans" cxnId="{2E72C619-2083-4D2A-B4E3-EDE30916441F}">
      <dgm:prSet/>
      <dgm:spPr/>
      <dgm:t>
        <a:bodyPr/>
        <a:lstStyle/>
        <a:p>
          <a:endParaRPr lang="hu-HU"/>
        </a:p>
      </dgm:t>
    </dgm:pt>
    <dgm:pt modelId="{2EE21FD8-BAA5-4524-827D-AECB5CBD64FC}">
      <dgm:prSet phldrT="[Szöveg]" custT="1"/>
      <dgm:spPr/>
      <dgm:t>
        <a:bodyPr/>
        <a:lstStyle/>
        <a:p>
          <a:r>
            <a:rPr lang="hu-HU" sz="1800" dirty="0">
              <a:latin typeface="Verdana (Szövegtörzs)"/>
            </a:rPr>
            <a:t>A fogyasztó biztonsága</a:t>
          </a:r>
        </a:p>
      </dgm:t>
    </dgm:pt>
    <dgm:pt modelId="{69F70310-1D6A-432D-AA26-58D3CA4EA266}" type="parTrans" cxnId="{7F7A937F-1F70-4A78-92E3-E794561F5616}">
      <dgm:prSet/>
      <dgm:spPr/>
      <dgm:t>
        <a:bodyPr/>
        <a:lstStyle/>
        <a:p>
          <a:endParaRPr lang="hu-HU"/>
        </a:p>
      </dgm:t>
    </dgm:pt>
    <dgm:pt modelId="{A36B14C8-4C99-4778-AA34-A0B916100450}" type="sibTrans" cxnId="{7F7A937F-1F70-4A78-92E3-E794561F5616}">
      <dgm:prSet/>
      <dgm:spPr/>
      <dgm:t>
        <a:bodyPr/>
        <a:lstStyle/>
        <a:p>
          <a:endParaRPr lang="hu-HU"/>
        </a:p>
      </dgm:t>
    </dgm:pt>
    <dgm:pt modelId="{2A5BAC0F-9DDE-40CD-9739-C430CB48ACE5}">
      <dgm:prSet phldrT="[Szöveg]" custT="1"/>
      <dgm:spPr/>
      <dgm:t>
        <a:bodyPr/>
        <a:lstStyle/>
        <a:p>
          <a:r>
            <a:rPr lang="hu-HU" sz="1800" dirty="0">
              <a:latin typeface="Verdana (Szövegtörzs)"/>
            </a:rPr>
            <a:t>A fogyasztó gazdasági és jogi érdekei</a:t>
          </a:r>
        </a:p>
      </dgm:t>
    </dgm:pt>
    <dgm:pt modelId="{E0EDAA51-4775-499A-8320-4E16594387CE}" type="parTrans" cxnId="{4450198A-AB9E-4EED-B83F-27C5647BC973}">
      <dgm:prSet/>
      <dgm:spPr/>
      <dgm:t>
        <a:bodyPr/>
        <a:lstStyle/>
        <a:p>
          <a:endParaRPr lang="hu-HU"/>
        </a:p>
      </dgm:t>
    </dgm:pt>
    <dgm:pt modelId="{713E3D3D-3972-47D2-9DC1-726B75CC74ED}" type="sibTrans" cxnId="{4450198A-AB9E-4EED-B83F-27C5647BC973}">
      <dgm:prSet/>
      <dgm:spPr/>
      <dgm:t>
        <a:bodyPr/>
        <a:lstStyle/>
        <a:p>
          <a:endParaRPr lang="hu-HU"/>
        </a:p>
      </dgm:t>
    </dgm:pt>
    <dgm:pt modelId="{E5CBBBE1-BD8A-45B5-9D20-45F421FC4C74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Általános alapelvek</a:t>
          </a:r>
        </a:p>
      </dgm:t>
    </dgm:pt>
    <dgm:pt modelId="{991BE647-83AB-479A-A630-9DCDB6E4D1C4}" type="parTrans" cxnId="{0514A26A-CF8D-4296-8C4B-88B4F98F4375}">
      <dgm:prSet/>
      <dgm:spPr/>
      <dgm:t>
        <a:bodyPr/>
        <a:lstStyle/>
        <a:p>
          <a:endParaRPr lang="hu-HU"/>
        </a:p>
      </dgm:t>
    </dgm:pt>
    <dgm:pt modelId="{0D50D301-27AA-4C0D-BA4A-AB41752F8A1F}" type="sibTrans" cxnId="{0514A26A-CF8D-4296-8C4B-88B4F98F4375}">
      <dgm:prSet/>
      <dgm:spPr/>
      <dgm:t>
        <a:bodyPr/>
        <a:lstStyle/>
        <a:p>
          <a:endParaRPr lang="hu-HU"/>
        </a:p>
      </dgm:t>
    </dgm:pt>
    <dgm:pt modelId="{206D8377-0EA8-4B72-A393-163CB2F34450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GMO</a:t>
          </a:r>
        </a:p>
      </dgm:t>
    </dgm:pt>
    <dgm:pt modelId="{77551EED-BBBB-4382-BCB6-9775B1A140C1}" type="parTrans" cxnId="{77BC3782-4732-4139-A9B7-C034435F1675}">
      <dgm:prSet/>
      <dgm:spPr/>
      <dgm:t>
        <a:bodyPr/>
        <a:lstStyle/>
        <a:p>
          <a:endParaRPr lang="hu-HU"/>
        </a:p>
      </dgm:t>
    </dgm:pt>
    <dgm:pt modelId="{9EBDD5A0-663E-44E3-BCF6-78872BA994CA}" type="sibTrans" cxnId="{77BC3782-4732-4139-A9B7-C034435F1675}">
      <dgm:prSet/>
      <dgm:spPr/>
      <dgm:t>
        <a:bodyPr/>
        <a:lstStyle/>
        <a:p>
          <a:endParaRPr lang="hu-HU"/>
        </a:p>
      </dgm:t>
    </dgm:pt>
    <dgm:pt modelId="{80762B01-A701-481F-8696-8D8253890268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Felelősség</a:t>
          </a:r>
        </a:p>
      </dgm:t>
    </dgm:pt>
    <dgm:pt modelId="{0A1ACF05-7982-41A7-A4E3-B0374FACB448}" type="parTrans" cxnId="{9DEB0578-461B-48BA-958A-D38E269ED7B5}">
      <dgm:prSet/>
      <dgm:spPr/>
      <dgm:t>
        <a:bodyPr/>
        <a:lstStyle/>
        <a:p>
          <a:endParaRPr lang="hu-HU"/>
        </a:p>
      </dgm:t>
    </dgm:pt>
    <dgm:pt modelId="{6E8B49A6-F812-490B-9F1C-C9AFC3EB040D}" type="sibTrans" cxnId="{9DEB0578-461B-48BA-958A-D38E269ED7B5}">
      <dgm:prSet/>
      <dgm:spPr/>
      <dgm:t>
        <a:bodyPr/>
        <a:lstStyle/>
        <a:p>
          <a:endParaRPr lang="hu-HU"/>
        </a:p>
      </dgm:t>
    </dgm:pt>
    <dgm:pt modelId="{9775D754-0AFC-4206-A38F-1A013964C12B}" type="pres">
      <dgm:prSet presAssocID="{7A4F3B16-8DA6-4F98-9009-86DC2A442130}" presName="vert0" presStyleCnt="0">
        <dgm:presLayoutVars>
          <dgm:dir/>
          <dgm:animOne val="branch"/>
          <dgm:animLvl val="lvl"/>
        </dgm:presLayoutVars>
      </dgm:prSet>
      <dgm:spPr/>
    </dgm:pt>
    <dgm:pt modelId="{973AC5FA-16EC-4DF9-BC71-E2E7598E481C}" type="pres">
      <dgm:prSet presAssocID="{479E496F-0836-4992-B806-542C6CD6487F}" presName="thickLine" presStyleLbl="alignNode1" presStyleIdx="0" presStyleCnt="3"/>
      <dgm:spPr/>
    </dgm:pt>
    <dgm:pt modelId="{414AF9B8-781C-4A6F-AEC2-C5E61B8B7BB6}" type="pres">
      <dgm:prSet presAssocID="{479E496F-0836-4992-B806-542C6CD6487F}" presName="horz1" presStyleCnt="0"/>
      <dgm:spPr/>
    </dgm:pt>
    <dgm:pt modelId="{23C4F3B4-DDEE-4F6F-AAF7-03496C6CF686}" type="pres">
      <dgm:prSet presAssocID="{479E496F-0836-4992-B806-542C6CD6487F}" presName="tx1" presStyleLbl="revTx" presStyleIdx="0" presStyleCnt="17" custLinFactNeighborY="16667"/>
      <dgm:spPr/>
    </dgm:pt>
    <dgm:pt modelId="{E086E1E0-9667-4CAE-99F9-6C11746F8C76}" type="pres">
      <dgm:prSet presAssocID="{479E496F-0836-4992-B806-542C6CD6487F}" presName="vert1" presStyleCnt="0"/>
      <dgm:spPr/>
    </dgm:pt>
    <dgm:pt modelId="{26F0F3D5-9748-4F63-9FFC-A7AC2531E970}" type="pres">
      <dgm:prSet presAssocID="{4BE4068D-4FC4-416A-8A7F-F81A67D3CE60}" presName="vertSpace2a" presStyleCnt="0"/>
      <dgm:spPr/>
    </dgm:pt>
    <dgm:pt modelId="{7473AF8A-5D6B-469C-AA96-77C171130A90}" type="pres">
      <dgm:prSet presAssocID="{4BE4068D-4FC4-416A-8A7F-F81A67D3CE60}" presName="horz2" presStyleCnt="0"/>
      <dgm:spPr/>
    </dgm:pt>
    <dgm:pt modelId="{1BC3DA39-0112-4ADD-B72D-FFBFDEC682B6}" type="pres">
      <dgm:prSet presAssocID="{4BE4068D-4FC4-416A-8A7F-F81A67D3CE60}" presName="horzSpace2" presStyleCnt="0"/>
      <dgm:spPr/>
    </dgm:pt>
    <dgm:pt modelId="{8BE042BC-D4E7-47D3-9A15-01FAFC3EC37A}" type="pres">
      <dgm:prSet presAssocID="{4BE4068D-4FC4-416A-8A7F-F81A67D3CE60}" presName="tx2" presStyleLbl="revTx" presStyleIdx="1" presStyleCnt="17" custLinFactNeighborY="67530"/>
      <dgm:spPr/>
    </dgm:pt>
    <dgm:pt modelId="{2DB81706-ABA2-429A-A19E-7EBBBF1817B1}" type="pres">
      <dgm:prSet presAssocID="{4BE4068D-4FC4-416A-8A7F-F81A67D3CE60}" presName="vert2" presStyleCnt="0"/>
      <dgm:spPr/>
    </dgm:pt>
    <dgm:pt modelId="{16BF2BE8-7587-421E-B69F-29AE56BB4D7F}" type="pres">
      <dgm:prSet presAssocID="{4BE4068D-4FC4-416A-8A7F-F81A67D3CE60}" presName="thinLine2b" presStyleLbl="callout" presStyleIdx="0" presStyleCnt="14"/>
      <dgm:spPr/>
    </dgm:pt>
    <dgm:pt modelId="{5C0C348B-3506-4533-AB0A-6C0A6F8C3D55}" type="pres">
      <dgm:prSet presAssocID="{4BE4068D-4FC4-416A-8A7F-F81A67D3CE60}" presName="vertSpace2b" presStyleCnt="0"/>
      <dgm:spPr/>
    </dgm:pt>
    <dgm:pt modelId="{D5067A03-A98A-4E41-A613-C1932F561EAA}" type="pres">
      <dgm:prSet presAssocID="{5FAFDBB6-44F1-4EB0-B2E3-6E83E639DDD8}" presName="horz2" presStyleCnt="0"/>
      <dgm:spPr/>
    </dgm:pt>
    <dgm:pt modelId="{833F60CF-9012-4BCE-925B-55FBF0D76C20}" type="pres">
      <dgm:prSet presAssocID="{5FAFDBB6-44F1-4EB0-B2E3-6E83E639DDD8}" presName="horzSpace2" presStyleCnt="0"/>
      <dgm:spPr/>
    </dgm:pt>
    <dgm:pt modelId="{D903D079-316D-40A6-8635-C301C5D8501C}" type="pres">
      <dgm:prSet presAssocID="{5FAFDBB6-44F1-4EB0-B2E3-6E83E639DDD8}" presName="tx2" presStyleLbl="revTx" presStyleIdx="2" presStyleCnt="17" custScaleY="31661"/>
      <dgm:spPr/>
    </dgm:pt>
    <dgm:pt modelId="{C250DA5A-C71C-4E9B-9B2C-D0BAA051A1C6}" type="pres">
      <dgm:prSet presAssocID="{5FAFDBB6-44F1-4EB0-B2E3-6E83E639DDD8}" presName="vert2" presStyleCnt="0"/>
      <dgm:spPr/>
    </dgm:pt>
    <dgm:pt modelId="{2CC76375-B0D6-4F25-80AF-B6E9417F9229}" type="pres">
      <dgm:prSet presAssocID="{5FAFDBB6-44F1-4EB0-B2E3-6E83E639DDD8}" presName="thinLine2b" presStyleLbl="callout" presStyleIdx="1" presStyleCnt="14"/>
      <dgm:spPr/>
    </dgm:pt>
    <dgm:pt modelId="{5FD7E541-E411-413E-8BF8-A36CCAEC6D47}" type="pres">
      <dgm:prSet presAssocID="{5FAFDBB6-44F1-4EB0-B2E3-6E83E639DDD8}" presName="vertSpace2b" presStyleCnt="0"/>
      <dgm:spPr/>
    </dgm:pt>
    <dgm:pt modelId="{86CC137B-3191-499A-AB43-636E98EA8F43}" type="pres">
      <dgm:prSet presAssocID="{57EC1EEA-31CD-4A6C-BD03-0E3EE90E1AA8}" presName="horz2" presStyleCnt="0"/>
      <dgm:spPr/>
    </dgm:pt>
    <dgm:pt modelId="{34186E3C-B133-4A06-A638-A7B525AD2FA9}" type="pres">
      <dgm:prSet presAssocID="{57EC1EEA-31CD-4A6C-BD03-0E3EE90E1AA8}" presName="horzSpace2" presStyleCnt="0"/>
      <dgm:spPr/>
    </dgm:pt>
    <dgm:pt modelId="{D3742770-E7B8-450E-A17C-2D9FF6501034}" type="pres">
      <dgm:prSet presAssocID="{57EC1EEA-31CD-4A6C-BD03-0E3EE90E1AA8}" presName="tx2" presStyleLbl="revTx" presStyleIdx="3" presStyleCnt="17" custScaleY="48053"/>
      <dgm:spPr/>
    </dgm:pt>
    <dgm:pt modelId="{186F2467-3F29-4370-8E7A-08E8A34E094F}" type="pres">
      <dgm:prSet presAssocID="{57EC1EEA-31CD-4A6C-BD03-0E3EE90E1AA8}" presName="vert2" presStyleCnt="0"/>
      <dgm:spPr/>
    </dgm:pt>
    <dgm:pt modelId="{A26C8D7B-B53E-4D78-9039-AE4065329B8A}" type="pres">
      <dgm:prSet presAssocID="{57EC1EEA-31CD-4A6C-BD03-0E3EE90E1AA8}" presName="thinLine2b" presStyleLbl="callout" presStyleIdx="2" presStyleCnt="14"/>
      <dgm:spPr/>
    </dgm:pt>
    <dgm:pt modelId="{35048978-8672-4B13-87C2-C32809A21247}" type="pres">
      <dgm:prSet presAssocID="{57EC1EEA-31CD-4A6C-BD03-0E3EE90E1AA8}" presName="vertSpace2b" presStyleCnt="0"/>
      <dgm:spPr/>
    </dgm:pt>
    <dgm:pt modelId="{6F0D599E-20F6-426B-9BF7-13B2209762C3}" type="pres">
      <dgm:prSet presAssocID="{2EE21FD8-BAA5-4524-827D-AECB5CBD64FC}" presName="thickLine" presStyleLbl="alignNode1" presStyleIdx="1" presStyleCnt="3"/>
      <dgm:spPr/>
    </dgm:pt>
    <dgm:pt modelId="{70467314-48D9-4250-AF95-A50500BD394F}" type="pres">
      <dgm:prSet presAssocID="{2EE21FD8-BAA5-4524-827D-AECB5CBD64FC}" presName="horz1" presStyleCnt="0"/>
      <dgm:spPr/>
    </dgm:pt>
    <dgm:pt modelId="{7D67DE3A-C7E8-4A21-84E5-4E923F52109F}" type="pres">
      <dgm:prSet presAssocID="{2EE21FD8-BAA5-4524-827D-AECB5CBD64FC}" presName="tx1" presStyleLbl="revTx" presStyleIdx="4" presStyleCnt="17"/>
      <dgm:spPr/>
    </dgm:pt>
    <dgm:pt modelId="{4DB218DA-136B-4DEE-9AD8-B048C3B8BED8}" type="pres">
      <dgm:prSet presAssocID="{2EE21FD8-BAA5-4524-827D-AECB5CBD64FC}" presName="vert1" presStyleCnt="0"/>
      <dgm:spPr/>
    </dgm:pt>
    <dgm:pt modelId="{0FC8D5B7-A5FC-430A-A293-609310860E2C}" type="pres">
      <dgm:prSet presAssocID="{FCF22973-2AC4-4D07-AF3D-2A0451976820}" presName="vertSpace2a" presStyleCnt="0"/>
      <dgm:spPr/>
    </dgm:pt>
    <dgm:pt modelId="{2895B6E7-1F17-4FD9-BC30-DECE70794EBF}" type="pres">
      <dgm:prSet presAssocID="{FCF22973-2AC4-4D07-AF3D-2A0451976820}" presName="horz2" presStyleCnt="0"/>
      <dgm:spPr/>
    </dgm:pt>
    <dgm:pt modelId="{8CDD00F1-CD57-4CF1-9139-16251D20CA0E}" type="pres">
      <dgm:prSet presAssocID="{FCF22973-2AC4-4D07-AF3D-2A0451976820}" presName="horzSpace2" presStyleCnt="0"/>
      <dgm:spPr/>
    </dgm:pt>
    <dgm:pt modelId="{A6BDEC0D-3DB7-43CF-A934-43298989CD81}" type="pres">
      <dgm:prSet presAssocID="{FCF22973-2AC4-4D07-AF3D-2A0451976820}" presName="tx2" presStyleLbl="revTx" presStyleIdx="5" presStyleCnt="17"/>
      <dgm:spPr/>
    </dgm:pt>
    <dgm:pt modelId="{E5E1FBF3-1E05-4020-BB08-F465099639EA}" type="pres">
      <dgm:prSet presAssocID="{FCF22973-2AC4-4D07-AF3D-2A0451976820}" presName="vert2" presStyleCnt="0"/>
      <dgm:spPr/>
    </dgm:pt>
    <dgm:pt modelId="{5697808A-5AF3-489E-883E-EFC13722A0A6}" type="pres">
      <dgm:prSet presAssocID="{FCF22973-2AC4-4D07-AF3D-2A0451976820}" presName="thinLine2b" presStyleLbl="callout" presStyleIdx="3" presStyleCnt="14"/>
      <dgm:spPr/>
    </dgm:pt>
    <dgm:pt modelId="{8E59F18D-AE16-4CE2-A31D-571F67A46EB6}" type="pres">
      <dgm:prSet presAssocID="{FCF22973-2AC4-4D07-AF3D-2A0451976820}" presName="vertSpace2b" presStyleCnt="0"/>
      <dgm:spPr/>
    </dgm:pt>
    <dgm:pt modelId="{6A230286-F04B-41F9-83D8-0F6A2A945421}" type="pres">
      <dgm:prSet presAssocID="{E5CBBBE1-BD8A-45B5-9D20-45F421FC4C74}" presName="horz2" presStyleCnt="0"/>
      <dgm:spPr/>
    </dgm:pt>
    <dgm:pt modelId="{25818900-32F2-4D97-89CB-93DCB918F2E3}" type="pres">
      <dgm:prSet presAssocID="{E5CBBBE1-BD8A-45B5-9D20-45F421FC4C74}" presName="horzSpace2" presStyleCnt="0"/>
      <dgm:spPr/>
    </dgm:pt>
    <dgm:pt modelId="{FC721E94-1D26-42A6-A30B-19089440056B}" type="pres">
      <dgm:prSet presAssocID="{E5CBBBE1-BD8A-45B5-9D20-45F421FC4C74}" presName="tx2" presStyleLbl="revTx" presStyleIdx="6" presStyleCnt="17"/>
      <dgm:spPr/>
    </dgm:pt>
    <dgm:pt modelId="{395CA822-D225-4245-8439-4C89E7F12B4B}" type="pres">
      <dgm:prSet presAssocID="{E5CBBBE1-BD8A-45B5-9D20-45F421FC4C74}" presName="vert2" presStyleCnt="0"/>
      <dgm:spPr/>
    </dgm:pt>
    <dgm:pt modelId="{1CD8BB4F-EA0B-4E6F-82FC-CE7EB8E803D7}" type="pres">
      <dgm:prSet presAssocID="{E5CBBBE1-BD8A-45B5-9D20-45F421FC4C74}" presName="thinLine2b" presStyleLbl="callout" presStyleIdx="4" presStyleCnt="14"/>
      <dgm:spPr/>
    </dgm:pt>
    <dgm:pt modelId="{011438A0-386A-4100-873D-8000226C7A59}" type="pres">
      <dgm:prSet presAssocID="{E5CBBBE1-BD8A-45B5-9D20-45F421FC4C74}" presName="vertSpace2b" presStyleCnt="0"/>
      <dgm:spPr/>
    </dgm:pt>
    <dgm:pt modelId="{0F32A39C-0B0C-4FBD-93E3-FF026E5DD2B7}" type="pres">
      <dgm:prSet presAssocID="{206D8377-0EA8-4B72-A393-163CB2F34450}" presName="horz2" presStyleCnt="0"/>
      <dgm:spPr/>
    </dgm:pt>
    <dgm:pt modelId="{67225079-2336-4715-8CBE-D36825E5DD18}" type="pres">
      <dgm:prSet presAssocID="{206D8377-0EA8-4B72-A393-163CB2F34450}" presName="horzSpace2" presStyleCnt="0"/>
      <dgm:spPr/>
    </dgm:pt>
    <dgm:pt modelId="{162E6CA0-96A0-441B-8A67-E5D6E6A97DB8}" type="pres">
      <dgm:prSet presAssocID="{206D8377-0EA8-4B72-A393-163CB2F34450}" presName="tx2" presStyleLbl="revTx" presStyleIdx="7" presStyleCnt="17"/>
      <dgm:spPr/>
    </dgm:pt>
    <dgm:pt modelId="{EEAEC539-A337-4CE4-9B70-A7A0397901D9}" type="pres">
      <dgm:prSet presAssocID="{206D8377-0EA8-4B72-A393-163CB2F34450}" presName="vert2" presStyleCnt="0"/>
      <dgm:spPr/>
    </dgm:pt>
    <dgm:pt modelId="{341487F4-3B0C-4EBF-9DBC-5855D87A4C4D}" type="pres">
      <dgm:prSet presAssocID="{206D8377-0EA8-4B72-A393-163CB2F34450}" presName="thinLine2b" presStyleLbl="callout" presStyleIdx="5" presStyleCnt="14"/>
      <dgm:spPr/>
    </dgm:pt>
    <dgm:pt modelId="{CB77ED39-D821-486B-B030-AA416AE17DF0}" type="pres">
      <dgm:prSet presAssocID="{206D8377-0EA8-4B72-A393-163CB2F34450}" presName="vertSpace2b" presStyleCnt="0"/>
      <dgm:spPr/>
    </dgm:pt>
    <dgm:pt modelId="{3624B877-817E-4A15-BA2D-C7A05372BD86}" type="pres">
      <dgm:prSet presAssocID="{BE479819-6294-4422-AF90-23EEF1976B89}" presName="horz2" presStyleCnt="0"/>
      <dgm:spPr/>
    </dgm:pt>
    <dgm:pt modelId="{96D12C02-FC93-4FE8-A12B-55F7CA421ED3}" type="pres">
      <dgm:prSet presAssocID="{BE479819-6294-4422-AF90-23EEF1976B89}" presName="horzSpace2" presStyleCnt="0"/>
      <dgm:spPr/>
    </dgm:pt>
    <dgm:pt modelId="{8F9549FC-761A-41E0-BB05-AE97FEC76078}" type="pres">
      <dgm:prSet presAssocID="{BE479819-6294-4422-AF90-23EEF1976B89}" presName="tx2" presStyleLbl="revTx" presStyleIdx="8" presStyleCnt="17"/>
      <dgm:spPr/>
    </dgm:pt>
    <dgm:pt modelId="{320DFC83-9F14-4EA0-900E-7AB40471170A}" type="pres">
      <dgm:prSet presAssocID="{BE479819-6294-4422-AF90-23EEF1976B89}" presName="vert2" presStyleCnt="0"/>
      <dgm:spPr/>
    </dgm:pt>
    <dgm:pt modelId="{CF6FBDD9-43CF-406F-B57A-BF290A94862E}" type="pres">
      <dgm:prSet presAssocID="{BE479819-6294-4422-AF90-23EEF1976B89}" presName="thinLine2b" presStyleLbl="callout" presStyleIdx="6" presStyleCnt="14"/>
      <dgm:spPr/>
    </dgm:pt>
    <dgm:pt modelId="{91C162A6-5F5F-49AD-B8D8-B245FEBC1F6C}" type="pres">
      <dgm:prSet presAssocID="{BE479819-6294-4422-AF90-23EEF1976B89}" presName="vertSpace2b" presStyleCnt="0"/>
      <dgm:spPr/>
    </dgm:pt>
    <dgm:pt modelId="{F65AC556-E2B2-438A-91E4-963D32150F2E}" type="pres">
      <dgm:prSet presAssocID="{E4028377-8301-4407-85E1-744C8CB3E714}" presName="horz2" presStyleCnt="0"/>
      <dgm:spPr/>
    </dgm:pt>
    <dgm:pt modelId="{23E2C090-B6DC-4F88-93FF-C671333C1E1D}" type="pres">
      <dgm:prSet presAssocID="{E4028377-8301-4407-85E1-744C8CB3E714}" presName="horzSpace2" presStyleCnt="0"/>
      <dgm:spPr/>
    </dgm:pt>
    <dgm:pt modelId="{62828B92-2BE7-4310-AA49-8DE52F9753B0}" type="pres">
      <dgm:prSet presAssocID="{E4028377-8301-4407-85E1-744C8CB3E714}" presName="tx2" presStyleLbl="revTx" presStyleIdx="9" presStyleCnt="17"/>
      <dgm:spPr/>
    </dgm:pt>
    <dgm:pt modelId="{FD5A9C2B-BFAC-4653-965F-EC74ED1D42AF}" type="pres">
      <dgm:prSet presAssocID="{E4028377-8301-4407-85E1-744C8CB3E714}" presName="vert2" presStyleCnt="0"/>
      <dgm:spPr/>
    </dgm:pt>
    <dgm:pt modelId="{2CD210BC-D199-4991-B2D7-0AC1D8AEE41F}" type="pres">
      <dgm:prSet presAssocID="{E4028377-8301-4407-85E1-744C8CB3E714}" presName="thinLine2b" presStyleLbl="callout" presStyleIdx="7" presStyleCnt="14"/>
      <dgm:spPr/>
    </dgm:pt>
    <dgm:pt modelId="{BA91555E-DF6D-4B98-B196-8D0CE4985AD8}" type="pres">
      <dgm:prSet presAssocID="{E4028377-8301-4407-85E1-744C8CB3E714}" presName="vertSpace2b" presStyleCnt="0"/>
      <dgm:spPr/>
    </dgm:pt>
    <dgm:pt modelId="{A199432E-96D6-45BC-9123-C68D0C3A984A}" type="pres">
      <dgm:prSet presAssocID="{2A5BAC0F-9DDE-40CD-9739-C430CB48ACE5}" presName="thickLine" presStyleLbl="alignNode1" presStyleIdx="2" presStyleCnt="3"/>
      <dgm:spPr/>
    </dgm:pt>
    <dgm:pt modelId="{E8FE69A7-A55E-499B-9312-B30A14B52DBB}" type="pres">
      <dgm:prSet presAssocID="{2A5BAC0F-9DDE-40CD-9739-C430CB48ACE5}" presName="horz1" presStyleCnt="0"/>
      <dgm:spPr/>
    </dgm:pt>
    <dgm:pt modelId="{C934AB2F-8EC3-48BA-B831-A76EA4262E1D}" type="pres">
      <dgm:prSet presAssocID="{2A5BAC0F-9DDE-40CD-9739-C430CB48ACE5}" presName="tx1" presStyleLbl="revTx" presStyleIdx="10" presStyleCnt="17"/>
      <dgm:spPr/>
    </dgm:pt>
    <dgm:pt modelId="{B054285D-1404-4E6F-BEF3-5F25D1174AC5}" type="pres">
      <dgm:prSet presAssocID="{2A5BAC0F-9DDE-40CD-9739-C430CB48ACE5}" presName="vert1" presStyleCnt="0"/>
      <dgm:spPr/>
    </dgm:pt>
    <dgm:pt modelId="{30EB13FA-DFB7-4D3C-A5A9-1FDD1F00D4AB}" type="pres">
      <dgm:prSet presAssocID="{EA9503B7-59BE-4A67-97F4-8D7499A0F36B}" presName="vertSpace2a" presStyleCnt="0"/>
      <dgm:spPr/>
    </dgm:pt>
    <dgm:pt modelId="{F889D56E-A673-42F2-BE11-7CDC87C11893}" type="pres">
      <dgm:prSet presAssocID="{EA9503B7-59BE-4A67-97F4-8D7499A0F36B}" presName="horz2" presStyleCnt="0"/>
      <dgm:spPr/>
    </dgm:pt>
    <dgm:pt modelId="{D2295B42-BD09-4452-9999-DC505EF4F010}" type="pres">
      <dgm:prSet presAssocID="{EA9503B7-59BE-4A67-97F4-8D7499A0F36B}" presName="horzSpace2" presStyleCnt="0"/>
      <dgm:spPr/>
    </dgm:pt>
    <dgm:pt modelId="{BAFEBD6B-2C79-4FB1-8EA7-171315A1CD9E}" type="pres">
      <dgm:prSet presAssocID="{EA9503B7-59BE-4A67-97F4-8D7499A0F36B}" presName="tx2" presStyleLbl="revTx" presStyleIdx="11" presStyleCnt="17"/>
      <dgm:spPr/>
    </dgm:pt>
    <dgm:pt modelId="{5A1FDE03-310C-4E9A-957F-9948B223738E}" type="pres">
      <dgm:prSet presAssocID="{EA9503B7-59BE-4A67-97F4-8D7499A0F36B}" presName="vert2" presStyleCnt="0"/>
      <dgm:spPr/>
    </dgm:pt>
    <dgm:pt modelId="{0587F654-431B-486F-801F-044574E322E8}" type="pres">
      <dgm:prSet presAssocID="{EA9503B7-59BE-4A67-97F4-8D7499A0F36B}" presName="thinLine2b" presStyleLbl="callout" presStyleIdx="8" presStyleCnt="14"/>
      <dgm:spPr/>
    </dgm:pt>
    <dgm:pt modelId="{E6E8AEAF-920F-4B60-97F1-A05FBCF08392}" type="pres">
      <dgm:prSet presAssocID="{EA9503B7-59BE-4A67-97F4-8D7499A0F36B}" presName="vertSpace2b" presStyleCnt="0"/>
      <dgm:spPr/>
    </dgm:pt>
    <dgm:pt modelId="{9E29A7AD-983A-4E37-A0C3-AD93A27BB14E}" type="pres">
      <dgm:prSet presAssocID="{D9E7B82D-B3CB-424D-B37E-511914AB2409}" presName="horz2" presStyleCnt="0"/>
      <dgm:spPr/>
    </dgm:pt>
    <dgm:pt modelId="{058808E0-9141-4D16-B785-907D99082D13}" type="pres">
      <dgm:prSet presAssocID="{D9E7B82D-B3CB-424D-B37E-511914AB2409}" presName="horzSpace2" presStyleCnt="0"/>
      <dgm:spPr/>
    </dgm:pt>
    <dgm:pt modelId="{1D1BE08D-57DA-4B28-889E-C7074FF22C6C}" type="pres">
      <dgm:prSet presAssocID="{D9E7B82D-B3CB-424D-B37E-511914AB2409}" presName="tx2" presStyleLbl="revTx" presStyleIdx="12" presStyleCnt="17"/>
      <dgm:spPr/>
    </dgm:pt>
    <dgm:pt modelId="{2D697619-EDCC-40C5-9F33-3BF2479BACBB}" type="pres">
      <dgm:prSet presAssocID="{D9E7B82D-B3CB-424D-B37E-511914AB2409}" presName="vert2" presStyleCnt="0"/>
      <dgm:spPr/>
    </dgm:pt>
    <dgm:pt modelId="{5E46997A-B951-437D-88A0-CAB44FC5EECD}" type="pres">
      <dgm:prSet presAssocID="{D9E7B82D-B3CB-424D-B37E-511914AB2409}" presName="thinLine2b" presStyleLbl="callout" presStyleIdx="9" presStyleCnt="14"/>
      <dgm:spPr/>
    </dgm:pt>
    <dgm:pt modelId="{144E7E41-4FA9-4865-9F09-3746E9AA55B3}" type="pres">
      <dgm:prSet presAssocID="{D9E7B82D-B3CB-424D-B37E-511914AB2409}" presName="vertSpace2b" presStyleCnt="0"/>
      <dgm:spPr/>
    </dgm:pt>
    <dgm:pt modelId="{A41BED12-5748-4872-8846-F928A911BD77}" type="pres">
      <dgm:prSet presAssocID="{192746CB-5FAE-4BCD-B16D-1EAAC18CE11C}" presName="horz2" presStyleCnt="0"/>
      <dgm:spPr/>
    </dgm:pt>
    <dgm:pt modelId="{CBD23CEE-2CA3-4D91-86F9-CC2931B05F01}" type="pres">
      <dgm:prSet presAssocID="{192746CB-5FAE-4BCD-B16D-1EAAC18CE11C}" presName="horzSpace2" presStyleCnt="0"/>
      <dgm:spPr/>
    </dgm:pt>
    <dgm:pt modelId="{9E82BD9A-40EF-42A2-BC75-B8432E229034}" type="pres">
      <dgm:prSet presAssocID="{192746CB-5FAE-4BCD-B16D-1EAAC18CE11C}" presName="tx2" presStyleLbl="revTx" presStyleIdx="13" presStyleCnt="17"/>
      <dgm:spPr/>
    </dgm:pt>
    <dgm:pt modelId="{0CBD91AA-6CCA-4E65-9D6E-616742602F3D}" type="pres">
      <dgm:prSet presAssocID="{192746CB-5FAE-4BCD-B16D-1EAAC18CE11C}" presName="vert2" presStyleCnt="0"/>
      <dgm:spPr/>
    </dgm:pt>
    <dgm:pt modelId="{D072BA77-C462-42D3-8B11-434B95D689B7}" type="pres">
      <dgm:prSet presAssocID="{192746CB-5FAE-4BCD-B16D-1EAAC18CE11C}" presName="thinLine2b" presStyleLbl="callout" presStyleIdx="10" presStyleCnt="14"/>
      <dgm:spPr/>
    </dgm:pt>
    <dgm:pt modelId="{A76176BD-A982-4A68-95BF-AAE4F8613984}" type="pres">
      <dgm:prSet presAssocID="{192746CB-5FAE-4BCD-B16D-1EAAC18CE11C}" presName="vertSpace2b" presStyleCnt="0"/>
      <dgm:spPr/>
    </dgm:pt>
    <dgm:pt modelId="{5E1E266D-3695-433E-B61A-7FAEB49D76B8}" type="pres">
      <dgm:prSet presAssocID="{4C4E5C5F-E80A-49B9-B45B-D01113107D83}" presName="horz2" presStyleCnt="0"/>
      <dgm:spPr/>
    </dgm:pt>
    <dgm:pt modelId="{D11C337A-1235-4FB5-A572-FDC92458125C}" type="pres">
      <dgm:prSet presAssocID="{4C4E5C5F-E80A-49B9-B45B-D01113107D83}" presName="horzSpace2" presStyleCnt="0"/>
      <dgm:spPr/>
    </dgm:pt>
    <dgm:pt modelId="{169441A4-6E27-447B-AD43-72CD99288E22}" type="pres">
      <dgm:prSet presAssocID="{4C4E5C5F-E80A-49B9-B45B-D01113107D83}" presName="tx2" presStyleLbl="revTx" presStyleIdx="14" presStyleCnt="17"/>
      <dgm:spPr/>
    </dgm:pt>
    <dgm:pt modelId="{DFED7243-C0F2-4B83-9E7C-FF7C97A91A2A}" type="pres">
      <dgm:prSet presAssocID="{4C4E5C5F-E80A-49B9-B45B-D01113107D83}" presName="vert2" presStyleCnt="0"/>
      <dgm:spPr/>
    </dgm:pt>
    <dgm:pt modelId="{CE547A4A-1AAF-4B8C-9614-1CF39D0B7C66}" type="pres">
      <dgm:prSet presAssocID="{4C4E5C5F-E80A-49B9-B45B-D01113107D83}" presName="thinLine2b" presStyleLbl="callout" presStyleIdx="11" presStyleCnt="14"/>
      <dgm:spPr/>
    </dgm:pt>
    <dgm:pt modelId="{D499C30D-851D-4F00-ABCF-B869DA118091}" type="pres">
      <dgm:prSet presAssocID="{4C4E5C5F-E80A-49B9-B45B-D01113107D83}" presName="vertSpace2b" presStyleCnt="0"/>
      <dgm:spPr/>
    </dgm:pt>
    <dgm:pt modelId="{9AE1C724-1E61-4C36-8F52-24508AEC2B89}" type="pres">
      <dgm:prSet presAssocID="{80762B01-A701-481F-8696-8D8253890268}" presName="horz2" presStyleCnt="0"/>
      <dgm:spPr/>
    </dgm:pt>
    <dgm:pt modelId="{426709FC-F2B3-4116-B736-CD17CE54CC65}" type="pres">
      <dgm:prSet presAssocID="{80762B01-A701-481F-8696-8D8253890268}" presName="horzSpace2" presStyleCnt="0"/>
      <dgm:spPr/>
    </dgm:pt>
    <dgm:pt modelId="{C3881E00-D816-482E-84AB-55B306FD7CCA}" type="pres">
      <dgm:prSet presAssocID="{80762B01-A701-481F-8696-8D8253890268}" presName="tx2" presStyleLbl="revTx" presStyleIdx="15" presStyleCnt="17"/>
      <dgm:spPr/>
    </dgm:pt>
    <dgm:pt modelId="{D0A13B98-7115-4C95-9630-74671AA6B19D}" type="pres">
      <dgm:prSet presAssocID="{80762B01-A701-481F-8696-8D8253890268}" presName="vert2" presStyleCnt="0"/>
      <dgm:spPr/>
    </dgm:pt>
    <dgm:pt modelId="{1199DD61-A5B0-4D60-84B2-D63057A80163}" type="pres">
      <dgm:prSet presAssocID="{80762B01-A701-481F-8696-8D8253890268}" presName="thinLine2b" presStyleLbl="callout" presStyleIdx="12" presStyleCnt="14"/>
      <dgm:spPr/>
    </dgm:pt>
    <dgm:pt modelId="{91B20A5A-6729-4A28-84A5-4925CEFC44C8}" type="pres">
      <dgm:prSet presAssocID="{80762B01-A701-481F-8696-8D8253890268}" presName="vertSpace2b" presStyleCnt="0"/>
      <dgm:spPr/>
    </dgm:pt>
    <dgm:pt modelId="{82545916-2E9D-4F53-A39D-DD21455AD6BA}" type="pres">
      <dgm:prSet presAssocID="{B1384566-C301-4AC3-B316-FDC7C6247ABB}" presName="horz2" presStyleCnt="0"/>
      <dgm:spPr/>
    </dgm:pt>
    <dgm:pt modelId="{F662CD97-A721-4C04-9C2B-70662E2A18AC}" type="pres">
      <dgm:prSet presAssocID="{B1384566-C301-4AC3-B316-FDC7C6247ABB}" presName="horzSpace2" presStyleCnt="0"/>
      <dgm:spPr/>
    </dgm:pt>
    <dgm:pt modelId="{404D5CEC-B655-4982-BB63-8C2B1515BFCB}" type="pres">
      <dgm:prSet presAssocID="{B1384566-C301-4AC3-B316-FDC7C6247ABB}" presName="tx2" presStyleLbl="revTx" presStyleIdx="16" presStyleCnt="17"/>
      <dgm:spPr/>
    </dgm:pt>
    <dgm:pt modelId="{4D5FD41D-2525-4DD9-BF3B-9C1C92E1C604}" type="pres">
      <dgm:prSet presAssocID="{B1384566-C301-4AC3-B316-FDC7C6247ABB}" presName="vert2" presStyleCnt="0"/>
      <dgm:spPr/>
    </dgm:pt>
    <dgm:pt modelId="{24EA3B22-08EE-4AFB-B60E-F0F82AF7ACAC}" type="pres">
      <dgm:prSet presAssocID="{B1384566-C301-4AC3-B316-FDC7C6247ABB}" presName="thinLine2b" presStyleLbl="callout" presStyleIdx="13" presStyleCnt="14"/>
      <dgm:spPr/>
    </dgm:pt>
    <dgm:pt modelId="{58E00AF7-8A2C-4635-8C7C-07F967A26E9D}" type="pres">
      <dgm:prSet presAssocID="{B1384566-C301-4AC3-B316-FDC7C6247ABB}" presName="vertSpace2b" presStyleCnt="0"/>
      <dgm:spPr/>
    </dgm:pt>
  </dgm:ptLst>
  <dgm:cxnLst>
    <dgm:cxn modelId="{AECEDB17-9B1B-4695-8517-11F959DD5643}" type="presOf" srcId="{2EE21FD8-BAA5-4524-827D-AECB5CBD64FC}" destId="{7D67DE3A-C7E8-4A21-84E5-4E923F52109F}" srcOrd="0" destOrd="0" presId="urn:microsoft.com/office/officeart/2008/layout/LinedList"/>
    <dgm:cxn modelId="{2E72C619-2083-4D2A-B4E3-EDE30916441F}" srcId="{2EE21FD8-BAA5-4524-827D-AECB5CBD64FC}" destId="{E4028377-8301-4407-85E1-744C8CB3E714}" srcOrd="4" destOrd="0" parTransId="{B224F05B-18FC-426B-A23A-96E017C83D2A}" sibTransId="{1066B020-97B7-4EEA-A162-30816C2738F9}"/>
    <dgm:cxn modelId="{FD1EF619-ACBA-4E0B-8E4D-63FE7D9E3428}" type="presOf" srcId="{E5CBBBE1-BD8A-45B5-9D20-45F421FC4C74}" destId="{FC721E94-1D26-42A6-A30B-19089440056B}" srcOrd="0" destOrd="0" presId="urn:microsoft.com/office/officeart/2008/layout/LinedList"/>
    <dgm:cxn modelId="{B717331F-81D4-4980-A5A6-146BA6BD0188}" type="presOf" srcId="{4BE4068D-4FC4-416A-8A7F-F81A67D3CE60}" destId="{8BE042BC-D4E7-47D3-9A15-01FAFC3EC37A}" srcOrd="0" destOrd="0" presId="urn:microsoft.com/office/officeart/2008/layout/LinedList"/>
    <dgm:cxn modelId="{89271E2A-48C1-4337-8E9B-37C41542A45F}" srcId="{7A4F3B16-8DA6-4F98-9009-86DC2A442130}" destId="{479E496F-0836-4992-B806-542C6CD6487F}" srcOrd="0" destOrd="0" parTransId="{B53587A2-157B-4413-A593-844D5E1DA34E}" sibTransId="{119F8916-C155-45E4-9647-9FF2B34F4163}"/>
    <dgm:cxn modelId="{4815F02C-96EB-4281-97DC-4AD73FF47EEB}" srcId="{479E496F-0836-4992-B806-542C6CD6487F}" destId="{4BE4068D-4FC4-416A-8A7F-F81A67D3CE60}" srcOrd="0" destOrd="0" parTransId="{1D234CB8-2478-4D2A-A644-0D7B306E24BA}" sibTransId="{51884745-3A6C-4AF3-8FD0-93E83E65AD12}"/>
    <dgm:cxn modelId="{B131342D-83EF-47C0-8EE9-CAFFDDEA1CA6}" type="presOf" srcId="{7A4F3B16-8DA6-4F98-9009-86DC2A442130}" destId="{9775D754-0AFC-4206-A38F-1A013964C12B}" srcOrd="0" destOrd="0" presId="urn:microsoft.com/office/officeart/2008/layout/LinedList"/>
    <dgm:cxn modelId="{52D4DF2E-AF84-4F45-AAD2-F9035CAB3808}" srcId="{479E496F-0836-4992-B806-542C6CD6487F}" destId="{57EC1EEA-31CD-4A6C-BD03-0E3EE90E1AA8}" srcOrd="2" destOrd="0" parTransId="{AD655384-1EB8-455A-93CB-D8E346181D79}" sibTransId="{5E4D2E9A-EF2E-4A07-A788-1284A0CA2505}"/>
    <dgm:cxn modelId="{71585130-9A9D-46C3-9DD3-36F2237D1DAF}" type="presOf" srcId="{B1384566-C301-4AC3-B316-FDC7C6247ABB}" destId="{404D5CEC-B655-4982-BB63-8C2B1515BFCB}" srcOrd="0" destOrd="0" presId="urn:microsoft.com/office/officeart/2008/layout/LinedList"/>
    <dgm:cxn modelId="{B3E9773F-112A-4AA8-89F9-803DB3474CF0}" type="presOf" srcId="{5FAFDBB6-44F1-4EB0-B2E3-6E83E639DDD8}" destId="{D903D079-316D-40A6-8635-C301C5D8501C}" srcOrd="0" destOrd="0" presId="urn:microsoft.com/office/officeart/2008/layout/LinedList"/>
    <dgm:cxn modelId="{B115F95B-2685-4DC1-B86A-BE0677B4AAC8}" type="presOf" srcId="{192746CB-5FAE-4BCD-B16D-1EAAC18CE11C}" destId="{9E82BD9A-40EF-42A2-BC75-B8432E229034}" srcOrd="0" destOrd="0" presId="urn:microsoft.com/office/officeart/2008/layout/LinedList"/>
    <dgm:cxn modelId="{06327C5F-2E6E-4DE4-88A8-F7B150C5DB5C}" type="presOf" srcId="{BE479819-6294-4422-AF90-23EEF1976B89}" destId="{8F9549FC-761A-41E0-BB05-AE97FEC76078}" srcOrd="0" destOrd="0" presId="urn:microsoft.com/office/officeart/2008/layout/LinedList"/>
    <dgm:cxn modelId="{E8D79949-449D-4F59-AB77-19CB52677A17}" type="presOf" srcId="{2A5BAC0F-9DDE-40CD-9739-C430CB48ACE5}" destId="{C934AB2F-8EC3-48BA-B831-A76EA4262E1D}" srcOrd="0" destOrd="0" presId="urn:microsoft.com/office/officeart/2008/layout/LinedList"/>
    <dgm:cxn modelId="{0514A26A-CF8D-4296-8C4B-88B4F98F4375}" srcId="{2EE21FD8-BAA5-4524-827D-AECB5CBD64FC}" destId="{E5CBBBE1-BD8A-45B5-9D20-45F421FC4C74}" srcOrd="1" destOrd="0" parTransId="{991BE647-83AB-479A-A630-9DCDB6E4D1C4}" sibTransId="{0D50D301-27AA-4C0D-BA4A-AB41752F8A1F}"/>
    <dgm:cxn modelId="{AC674850-0414-4BC4-B412-E3022054A53F}" type="presOf" srcId="{206D8377-0EA8-4B72-A393-163CB2F34450}" destId="{162E6CA0-96A0-441B-8A67-E5D6E6A97DB8}" srcOrd="0" destOrd="0" presId="urn:microsoft.com/office/officeart/2008/layout/LinedList"/>
    <dgm:cxn modelId="{9DEB0578-461B-48BA-958A-D38E269ED7B5}" srcId="{2A5BAC0F-9DDE-40CD-9739-C430CB48ACE5}" destId="{80762B01-A701-481F-8696-8D8253890268}" srcOrd="4" destOrd="0" parTransId="{0A1ACF05-7982-41A7-A4E3-B0374FACB448}" sibTransId="{6E8B49A6-F812-490B-9F1C-C9AFC3EB040D}"/>
    <dgm:cxn modelId="{3ACC355A-B6E7-4CB9-B958-E2B079B58B29}" type="presOf" srcId="{EA9503B7-59BE-4A67-97F4-8D7499A0F36B}" destId="{BAFEBD6B-2C79-4FB1-8EA7-171315A1CD9E}" srcOrd="0" destOrd="0" presId="urn:microsoft.com/office/officeart/2008/layout/LinedList"/>
    <dgm:cxn modelId="{5293AE7C-A5EB-471C-9767-F154704ED5F8}" type="presOf" srcId="{FCF22973-2AC4-4D07-AF3D-2A0451976820}" destId="{A6BDEC0D-3DB7-43CF-A934-43298989CD81}" srcOrd="0" destOrd="0" presId="urn:microsoft.com/office/officeart/2008/layout/LinedList"/>
    <dgm:cxn modelId="{B87E477F-F788-4F8B-BE27-0C3DB0B5ACA2}" srcId="{2EE21FD8-BAA5-4524-827D-AECB5CBD64FC}" destId="{BE479819-6294-4422-AF90-23EEF1976B89}" srcOrd="3" destOrd="0" parTransId="{E854C7CA-2417-4590-AAC8-73AB62B110E9}" sibTransId="{1C974EF3-8343-4E65-A9FE-FA7D5F840D4A}"/>
    <dgm:cxn modelId="{7F7A937F-1F70-4A78-92E3-E794561F5616}" srcId="{7A4F3B16-8DA6-4F98-9009-86DC2A442130}" destId="{2EE21FD8-BAA5-4524-827D-AECB5CBD64FC}" srcOrd="1" destOrd="0" parTransId="{69F70310-1D6A-432D-AA26-58D3CA4EA266}" sibTransId="{A36B14C8-4C99-4778-AA34-A0B916100450}"/>
    <dgm:cxn modelId="{77BC3782-4732-4139-A9B7-C034435F1675}" srcId="{2EE21FD8-BAA5-4524-827D-AECB5CBD64FC}" destId="{206D8377-0EA8-4B72-A393-163CB2F34450}" srcOrd="2" destOrd="0" parTransId="{77551EED-BBBB-4382-BCB6-9775B1A140C1}" sibTransId="{9EBDD5A0-663E-44E3-BCF6-78872BA994CA}"/>
    <dgm:cxn modelId="{4450198A-AB9E-4EED-B83F-27C5647BC973}" srcId="{7A4F3B16-8DA6-4F98-9009-86DC2A442130}" destId="{2A5BAC0F-9DDE-40CD-9739-C430CB48ACE5}" srcOrd="2" destOrd="0" parTransId="{E0EDAA51-4775-499A-8320-4E16594387CE}" sibTransId="{713E3D3D-3972-47D2-9DC1-726B75CC74ED}"/>
    <dgm:cxn modelId="{30FF9B97-0928-421B-8FBC-856DDD34AFAE}" srcId="{2A5BAC0F-9DDE-40CD-9739-C430CB48ACE5}" destId="{192746CB-5FAE-4BCD-B16D-1EAAC18CE11C}" srcOrd="2" destOrd="0" parTransId="{FE20D977-E37C-4B83-AAF7-ABF394C24CD4}" sibTransId="{1EE22E02-A675-4D93-8038-88FCC1EA5B93}"/>
    <dgm:cxn modelId="{486E10A4-D9E8-404D-8DBC-A56C9369376A}" type="presOf" srcId="{E4028377-8301-4407-85E1-744C8CB3E714}" destId="{62828B92-2BE7-4310-AA49-8DE52F9753B0}" srcOrd="0" destOrd="0" presId="urn:microsoft.com/office/officeart/2008/layout/LinedList"/>
    <dgm:cxn modelId="{9F4471AD-8F97-443E-A276-51C8BD805C4E}" srcId="{479E496F-0836-4992-B806-542C6CD6487F}" destId="{5FAFDBB6-44F1-4EB0-B2E3-6E83E639DDD8}" srcOrd="1" destOrd="0" parTransId="{63A6F7C8-55C7-4D26-9434-7A93F4C7E621}" sibTransId="{3B869752-EEC5-4C32-85CC-013CA1300566}"/>
    <dgm:cxn modelId="{90EE03B4-DE84-426C-A905-E6DBA9655A8F}" type="presOf" srcId="{479E496F-0836-4992-B806-542C6CD6487F}" destId="{23C4F3B4-DDEE-4F6F-AAF7-03496C6CF686}" srcOrd="0" destOrd="0" presId="urn:microsoft.com/office/officeart/2008/layout/LinedList"/>
    <dgm:cxn modelId="{B35F93B6-4582-4627-9003-46CC88C87F07}" srcId="{2A5BAC0F-9DDE-40CD-9739-C430CB48ACE5}" destId="{EA9503B7-59BE-4A67-97F4-8D7499A0F36B}" srcOrd="0" destOrd="0" parTransId="{844CC865-50BB-4F35-9504-0E35F1BC5EE2}" sibTransId="{61E8D80A-CB43-4A79-80C9-C80F7A90F578}"/>
    <dgm:cxn modelId="{81E016C1-8D86-4F98-A20C-527BF2692184}" srcId="{2A5BAC0F-9DDE-40CD-9739-C430CB48ACE5}" destId="{B1384566-C301-4AC3-B316-FDC7C6247ABB}" srcOrd="5" destOrd="0" parTransId="{2538CC32-0A4B-444C-AB24-C25B6B202B14}" sibTransId="{6D82C9A9-19D3-4B45-A26F-CE3FADF9AEB3}"/>
    <dgm:cxn modelId="{027CBFC3-A947-454C-8F58-9E3BD8E62D7B}" type="presOf" srcId="{57EC1EEA-31CD-4A6C-BD03-0E3EE90E1AA8}" destId="{D3742770-E7B8-450E-A17C-2D9FF6501034}" srcOrd="0" destOrd="0" presId="urn:microsoft.com/office/officeart/2008/layout/LinedList"/>
    <dgm:cxn modelId="{E9EF14CC-3E2D-40BE-A417-BD34A6725B84}" srcId="{2EE21FD8-BAA5-4524-827D-AECB5CBD64FC}" destId="{FCF22973-2AC4-4D07-AF3D-2A0451976820}" srcOrd="0" destOrd="0" parTransId="{72EE277F-84FB-4560-AD33-A29F572BF96B}" sibTransId="{DEB53229-3EDD-419B-AFC0-829AB5870F0E}"/>
    <dgm:cxn modelId="{BD2D65D3-4F14-46A4-9BB4-CA62D2CA85C4}" type="presOf" srcId="{D9E7B82D-B3CB-424D-B37E-511914AB2409}" destId="{1D1BE08D-57DA-4B28-889E-C7074FF22C6C}" srcOrd="0" destOrd="0" presId="urn:microsoft.com/office/officeart/2008/layout/LinedList"/>
    <dgm:cxn modelId="{0647D5DC-10C3-45ED-A199-4D5A02F7C1EE}" type="presOf" srcId="{4C4E5C5F-E80A-49B9-B45B-D01113107D83}" destId="{169441A4-6E27-447B-AD43-72CD99288E22}" srcOrd="0" destOrd="0" presId="urn:microsoft.com/office/officeart/2008/layout/LinedList"/>
    <dgm:cxn modelId="{0CE236E0-6E76-4219-8A9E-3888C5A51236}" srcId="{2A5BAC0F-9DDE-40CD-9739-C430CB48ACE5}" destId="{D9E7B82D-B3CB-424D-B37E-511914AB2409}" srcOrd="1" destOrd="0" parTransId="{4E8445C4-6798-4ACB-9B9A-D52F8AFF6016}" sibTransId="{2E93CF5D-E7F3-424F-8891-1A0C0F30AA23}"/>
    <dgm:cxn modelId="{9CB21AE4-E8F9-41BC-8004-18F416A11652}" type="presOf" srcId="{80762B01-A701-481F-8696-8D8253890268}" destId="{C3881E00-D816-482E-84AB-55B306FD7CCA}" srcOrd="0" destOrd="0" presId="urn:microsoft.com/office/officeart/2008/layout/LinedList"/>
    <dgm:cxn modelId="{8780C5EC-E858-42A0-BC90-EA4BF11ABD7A}" srcId="{2A5BAC0F-9DDE-40CD-9739-C430CB48ACE5}" destId="{4C4E5C5F-E80A-49B9-B45B-D01113107D83}" srcOrd="3" destOrd="0" parTransId="{230EA254-77C3-4185-A754-60ECE0618304}" sibTransId="{5A097026-0886-4DA9-AF83-926A5F698B96}"/>
    <dgm:cxn modelId="{57C84B56-E5C6-4973-8AF7-5CF3294DC688}" type="presParOf" srcId="{9775D754-0AFC-4206-A38F-1A013964C12B}" destId="{973AC5FA-16EC-4DF9-BC71-E2E7598E481C}" srcOrd="0" destOrd="0" presId="urn:microsoft.com/office/officeart/2008/layout/LinedList"/>
    <dgm:cxn modelId="{AE80BA9B-8098-488D-91C7-D4F04A7D1674}" type="presParOf" srcId="{9775D754-0AFC-4206-A38F-1A013964C12B}" destId="{414AF9B8-781C-4A6F-AEC2-C5E61B8B7BB6}" srcOrd="1" destOrd="0" presId="urn:microsoft.com/office/officeart/2008/layout/LinedList"/>
    <dgm:cxn modelId="{50E8299E-E89B-4807-9C9D-B5B2F0BEF094}" type="presParOf" srcId="{414AF9B8-781C-4A6F-AEC2-C5E61B8B7BB6}" destId="{23C4F3B4-DDEE-4F6F-AAF7-03496C6CF686}" srcOrd="0" destOrd="0" presId="urn:microsoft.com/office/officeart/2008/layout/LinedList"/>
    <dgm:cxn modelId="{B7DBD218-F587-4741-948D-E8406C69CDE8}" type="presParOf" srcId="{414AF9B8-781C-4A6F-AEC2-C5E61B8B7BB6}" destId="{E086E1E0-9667-4CAE-99F9-6C11746F8C76}" srcOrd="1" destOrd="0" presId="urn:microsoft.com/office/officeart/2008/layout/LinedList"/>
    <dgm:cxn modelId="{9B98D4E3-731E-4304-8E1C-D44BE3E94F4F}" type="presParOf" srcId="{E086E1E0-9667-4CAE-99F9-6C11746F8C76}" destId="{26F0F3D5-9748-4F63-9FFC-A7AC2531E970}" srcOrd="0" destOrd="0" presId="urn:microsoft.com/office/officeart/2008/layout/LinedList"/>
    <dgm:cxn modelId="{1594618C-BF5A-49C5-9B93-D26633EC1EFC}" type="presParOf" srcId="{E086E1E0-9667-4CAE-99F9-6C11746F8C76}" destId="{7473AF8A-5D6B-469C-AA96-77C171130A90}" srcOrd="1" destOrd="0" presId="urn:microsoft.com/office/officeart/2008/layout/LinedList"/>
    <dgm:cxn modelId="{04BD37C0-7EBC-47B2-89C3-F5596BAAE5AB}" type="presParOf" srcId="{7473AF8A-5D6B-469C-AA96-77C171130A90}" destId="{1BC3DA39-0112-4ADD-B72D-FFBFDEC682B6}" srcOrd="0" destOrd="0" presId="urn:microsoft.com/office/officeart/2008/layout/LinedList"/>
    <dgm:cxn modelId="{AED351A1-FF56-4AD2-955B-03DF077F6B9A}" type="presParOf" srcId="{7473AF8A-5D6B-469C-AA96-77C171130A90}" destId="{8BE042BC-D4E7-47D3-9A15-01FAFC3EC37A}" srcOrd="1" destOrd="0" presId="urn:microsoft.com/office/officeart/2008/layout/LinedList"/>
    <dgm:cxn modelId="{5F2C4F48-792E-4281-8FEB-00A437275449}" type="presParOf" srcId="{7473AF8A-5D6B-469C-AA96-77C171130A90}" destId="{2DB81706-ABA2-429A-A19E-7EBBBF1817B1}" srcOrd="2" destOrd="0" presId="urn:microsoft.com/office/officeart/2008/layout/LinedList"/>
    <dgm:cxn modelId="{4AC82D4E-003F-4F71-875A-D8FB2CBCCFB6}" type="presParOf" srcId="{E086E1E0-9667-4CAE-99F9-6C11746F8C76}" destId="{16BF2BE8-7587-421E-B69F-29AE56BB4D7F}" srcOrd="2" destOrd="0" presId="urn:microsoft.com/office/officeart/2008/layout/LinedList"/>
    <dgm:cxn modelId="{96B0AA04-BD22-4EB8-AFD2-C7FDB2DBD0B9}" type="presParOf" srcId="{E086E1E0-9667-4CAE-99F9-6C11746F8C76}" destId="{5C0C348B-3506-4533-AB0A-6C0A6F8C3D55}" srcOrd="3" destOrd="0" presId="urn:microsoft.com/office/officeart/2008/layout/LinedList"/>
    <dgm:cxn modelId="{E05261EB-0961-4000-ABAE-58DA89E18ABF}" type="presParOf" srcId="{E086E1E0-9667-4CAE-99F9-6C11746F8C76}" destId="{D5067A03-A98A-4E41-A613-C1932F561EAA}" srcOrd="4" destOrd="0" presId="urn:microsoft.com/office/officeart/2008/layout/LinedList"/>
    <dgm:cxn modelId="{A899F2EC-9548-48F5-B59D-E8AFDEB03BF4}" type="presParOf" srcId="{D5067A03-A98A-4E41-A613-C1932F561EAA}" destId="{833F60CF-9012-4BCE-925B-55FBF0D76C20}" srcOrd="0" destOrd="0" presId="urn:microsoft.com/office/officeart/2008/layout/LinedList"/>
    <dgm:cxn modelId="{385BB0F1-ED1E-4E05-81B3-46412F219D9D}" type="presParOf" srcId="{D5067A03-A98A-4E41-A613-C1932F561EAA}" destId="{D903D079-316D-40A6-8635-C301C5D8501C}" srcOrd="1" destOrd="0" presId="urn:microsoft.com/office/officeart/2008/layout/LinedList"/>
    <dgm:cxn modelId="{838CBDE6-B8EB-4DEC-B3D5-AC43DB736D3F}" type="presParOf" srcId="{D5067A03-A98A-4E41-A613-C1932F561EAA}" destId="{C250DA5A-C71C-4E9B-9B2C-D0BAA051A1C6}" srcOrd="2" destOrd="0" presId="urn:microsoft.com/office/officeart/2008/layout/LinedList"/>
    <dgm:cxn modelId="{B5285263-EEC0-4E29-AA0C-04C2FA538DBD}" type="presParOf" srcId="{E086E1E0-9667-4CAE-99F9-6C11746F8C76}" destId="{2CC76375-B0D6-4F25-80AF-B6E9417F9229}" srcOrd="5" destOrd="0" presId="urn:microsoft.com/office/officeart/2008/layout/LinedList"/>
    <dgm:cxn modelId="{C9FBBEB9-6808-4AFB-8120-4F34EC455815}" type="presParOf" srcId="{E086E1E0-9667-4CAE-99F9-6C11746F8C76}" destId="{5FD7E541-E411-413E-8BF8-A36CCAEC6D47}" srcOrd="6" destOrd="0" presId="urn:microsoft.com/office/officeart/2008/layout/LinedList"/>
    <dgm:cxn modelId="{B282187F-8C75-474E-B7CE-D919C370BEF4}" type="presParOf" srcId="{E086E1E0-9667-4CAE-99F9-6C11746F8C76}" destId="{86CC137B-3191-499A-AB43-636E98EA8F43}" srcOrd="7" destOrd="0" presId="urn:microsoft.com/office/officeart/2008/layout/LinedList"/>
    <dgm:cxn modelId="{438ACEB5-C76F-4CC8-B4ED-75833E1824FE}" type="presParOf" srcId="{86CC137B-3191-499A-AB43-636E98EA8F43}" destId="{34186E3C-B133-4A06-A638-A7B525AD2FA9}" srcOrd="0" destOrd="0" presId="urn:microsoft.com/office/officeart/2008/layout/LinedList"/>
    <dgm:cxn modelId="{270AF819-A183-4438-B1A9-355FEF223036}" type="presParOf" srcId="{86CC137B-3191-499A-AB43-636E98EA8F43}" destId="{D3742770-E7B8-450E-A17C-2D9FF6501034}" srcOrd="1" destOrd="0" presId="urn:microsoft.com/office/officeart/2008/layout/LinedList"/>
    <dgm:cxn modelId="{6E072206-1418-4EF3-8689-B09C216C89A3}" type="presParOf" srcId="{86CC137B-3191-499A-AB43-636E98EA8F43}" destId="{186F2467-3F29-4370-8E7A-08E8A34E094F}" srcOrd="2" destOrd="0" presId="urn:microsoft.com/office/officeart/2008/layout/LinedList"/>
    <dgm:cxn modelId="{337230E1-EE2C-4F29-90EE-9E1F3B7AB483}" type="presParOf" srcId="{E086E1E0-9667-4CAE-99F9-6C11746F8C76}" destId="{A26C8D7B-B53E-4D78-9039-AE4065329B8A}" srcOrd="8" destOrd="0" presId="urn:microsoft.com/office/officeart/2008/layout/LinedList"/>
    <dgm:cxn modelId="{704F6A90-1BEB-42C1-A0B7-B56FDC353D9A}" type="presParOf" srcId="{E086E1E0-9667-4CAE-99F9-6C11746F8C76}" destId="{35048978-8672-4B13-87C2-C32809A21247}" srcOrd="9" destOrd="0" presId="urn:microsoft.com/office/officeart/2008/layout/LinedList"/>
    <dgm:cxn modelId="{2B398605-4BD5-4CA9-8D49-C4FF1E4619D8}" type="presParOf" srcId="{9775D754-0AFC-4206-A38F-1A013964C12B}" destId="{6F0D599E-20F6-426B-9BF7-13B2209762C3}" srcOrd="2" destOrd="0" presId="urn:microsoft.com/office/officeart/2008/layout/LinedList"/>
    <dgm:cxn modelId="{DF38208E-5245-490A-A313-FE7DF0B715D5}" type="presParOf" srcId="{9775D754-0AFC-4206-A38F-1A013964C12B}" destId="{70467314-48D9-4250-AF95-A50500BD394F}" srcOrd="3" destOrd="0" presId="urn:microsoft.com/office/officeart/2008/layout/LinedList"/>
    <dgm:cxn modelId="{FD8A0260-915A-4192-8ABD-4640BCC6513C}" type="presParOf" srcId="{70467314-48D9-4250-AF95-A50500BD394F}" destId="{7D67DE3A-C7E8-4A21-84E5-4E923F52109F}" srcOrd="0" destOrd="0" presId="urn:microsoft.com/office/officeart/2008/layout/LinedList"/>
    <dgm:cxn modelId="{E5FA47A2-EA2D-4454-852D-DD699C3F22C5}" type="presParOf" srcId="{70467314-48D9-4250-AF95-A50500BD394F}" destId="{4DB218DA-136B-4DEE-9AD8-B048C3B8BED8}" srcOrd="1" destOrd="0" presId="urn:microsoft.com/office/officeart/2008/layout/LinedList"/>
    <dgm:cxn modelId="{28F6A221-3356-44B3-810D-3D0379C4A83B}" type="presParOf" srcId="{4DB218DA-136B-4DEE-9AD8-B048C3B8BED8}" destId="{0FC8D5B7-A5FC-430A-A293-609310860E2C}" srcOrd="0" destOrd="0" presId="urn:microsoft.com/office/officeart/2008/layout/LinedList"/>
    <dgm:cxn modelId="{ABC8E19C-CB80-4677-9466-A887DDE73837}" type="presParOf" srcId="{4DB218DA-136B-4DEE-9AD8-B048C3B8BED8}" destId="{2895B6E7-1F17-4FD9-BC30-DECE70794EBF}" srcOrd="1" destOrd="0" presId="urn:microsoft.com/office/officeart/2008/layout/LinedList"/>
    <dgm:cxn modelId="{60DD672A-FF46-40A6-A7DA-C668B44281D3}" type="presParOf" srcId="{2895B6E7-1F17-4FD9-BC30-DECE70794EBF}" destId="{8CDD00F1-CD57-4CF1-9139-16251D20CA0E}" srcOrd="0" destOrd="0" presId="urn:microsoft.com/office/officeart/2008/layout/LinedList"/>
    <dgm:cxn modelId="{58DF9877-779E-42B5-A6BB-84D85543B98C}" type="presParOf" srcId="{2895B6E7-1F17-4FD9-BC30-DECE70794EBF}" destId="{A6BDEC0D-3DB7-43CF-A934-43298989CD81}" srcOrd="1" destOrd="0" presId="urn:microsoft.com/office/officeart/2008/layout/LinedList"/>
    <dgm:cxn modelId="{13306A63-6225-426B-B036-A7681AB1C38E}" type="presParOf" srcId="{2895B6E7-1F17-4FD9-BC30-DECE70794EBF}" destId="{E5E1FBF3-1E05-4020-BB08-F465099639EA}" srcOrd="2" destOrd="0" presId="urn:microsoft.com/office/officeart/2008/layout/LinedList"/>
    <dgm:cxn modelId="{AAB2BEA3-AABC-480D-93FC-816696C28D4C}" type="presParOf" srcId="{4DB218DA-136B-4DEE-9AD8-B048C3B8BED8}" destId="{5697808A-5AF3-489E-883E-EFC13722A0A6}" srcOrd="2" destOrd="0" presId="urn:microsoft.com/office/officeart/2008/layout/LinedList"/>
    <dgm:cxn modelId="{1C09A896-EA4D-48A5-A901-972AD79BCCA3}" type="presParOf" srcId="{4DB218DA-136B-4DEE-9AD8-B048C3B8BED8}" destId="{8E59F18D-AE16-4CE2-A31D-571F67A46EB6}" srcOrd="3" destOrd="0" presId="urn:microsoft.com/office/officeart/2008/layout/LinedList"/>
    <dgm:cxn modelId="{F5E0F027-ED95-4B7E-B55D-64CB94000ACD}" type="presParOf" srcId="{4DB218DA-136B-4DEE-9AD8-B048C3B8BED8}" destId="{6A230286-F04B-41F9-83D8-0F6A2A945421}" srcOrd="4" destOrd="0" presId="urn:microsoft.com/office/officeart/2008/layout/LinedList"/>
    <dgm:cxn modelId="{2C0C495D-3B86-458B-9B39-D3CC94FC3384}" type="presParOf" srcId="{6A230286-F04B-41F9-83D8-0F6A2A945421}" destId="{25818900-32F2-4D97-89CB-93DCB918F2E3}" srcOrd="0" destOrd="0" presId="urn:microsoft.com/office/officeart/2008/layout/LinedList"/>
    <dgm:cxn modelId="{E53E7775-4CA3-46B5-9BBC-438908CA76C8}" type="presParOf" srcId="{6A230286-F04B-41F9-83D8-0F6A2A945421}" destId="{FC721E94-1D26-42A6-A30B-19089440056B}" srcOrd="1" destOrd="0" presId="urn:microsoft.com/office/officeart/2008/layout/LinedList"/>
    <dgm:cxn modelId="{1960ABFE-B707-4518-B508-2693C5A0200E}" type="presParOf" srcId="{6A230286-F04B-41F9-83D8-0F6A2A945421}" destId="{395CA822-D225-4245-8439-4C89E7F12B4B}" srcOrd="2" destOrd="0" presId="urn:microsoft.com/office/officeart/2008/layout/LinedList"/>
    <dgm:cxn modelId="{67018348-6B58-46B8-ACE8-43A2F4A8C343}" type="presParOf" srcId="{4DB218DA-136B-4DEE-9AD8-B048C3B8BED8}" destId="{1CD8BB4F-EA0B-4E6F-82FC-CE7EB8E803D7}" srcOrd="5" destOrd="0" presId="urn:microsoft.com/office/officeart/2008/layout/LinedList"/>
    <dgm:cxn modelId="{AD155189-18DD-4B23-A142-614A86091C26}" type="presParOf" srcId="{4DB218DA-136B-4DEE-9AD8-B048C3B8BED8}" destId="{011438A0-386A-4100-873D-8000226C7A59}" srcOrd="6" destOrd="0" presId="urn:microsoft.com/office/officeart/2008/layout/LinedList"/>
    <dgm:cxn modelId="{D03AA248-551D-4A0C-9F67-FB4E9C6AA5CF}" type="presParOf" srcId="{4DB218DA-136B-4DEE-9AD8-B048C3B8BED8}" destId="{0F32A39C-0B0C-4FBD-93E3-FF026E5DD2B7}" srcOrd="7" destOrd="0" presId="urn:microsoft.com/office/officeart/2008/layout/LinedList"/>
    <dgm:cxn modelId="{0DECD398-8A76-4A8E-BCEA-5767EC1F88D5}" type="presParOf" srcId="{0F32A39C-0B0C-4FBD-93E3-FF026E5DD2B7}" destId="{67225079-2336-4715-8CBE-D36825E5DD18}" srcOrd="0" destOrd="0" presId="urn:microsoft.com/office/officeart/2008/layout/LinedList"/>
    <dgm:cxn modelId="{3A79708B-1FF6-4CF9-BE6C-BA2523E2812A}" type="presParOf" srcId="{0F32A39C-0B0C-4FBD-93E3-FF026E5DD2B7}" destId="{162E6CA0-96A0-441B-8A67-E5D6E6A97DB8}" srcOrd="1" destOrd="0" presId="urn:microsoft.com/office/officeart/2008/layout/LinedList"/>
    <dgm:cxn modelId="{B2492824-6379-4F2C-96CD-622C5B8DFF89}" type="presParOf" srcId="{0F32A39C-0B0C-4FBD-93E3-FF026E5DD2B7}" destId="{EEAEC539-A337-4CE4-9B70-A7A0397901D9}" srcOrd="2" destOrd="0" presId="urn:microsoft.com/office/officeart/2008/layout/LinedList"/>
    <dgm:cxn modelId="{90EB8B3C-76A5-4B1F-924E-1BF7DD399BD4}" type="presParOf" srcId="{4DB218DA-136B-4DEE-9AD8-B048C3B8BED8}" destId="{341487F4-3B0C-4EBF-9DBC-5855D87A4C4D}" srcOrd="8" destOrd="0" presId="urn:microsoft.com/office/officeart/2008/layout/LinedList"/>
    <dgm:cxn modelId="{774071D2-FB57-4C37-9CBB-08F2C7CB2EA0}" type="presParOf" srcId="{4DB218DA-136B-4DEE-9AD8-B048C3B8BED8}" destId="{CB77ED39-D821-486B-B030-AA416AE17DF0}" srcOrd="9" destOrd="0" presId="urn:microsoft.com/office/officeart/2008/layout/LinedList"/>
    <dgm:cxn modelId="{6F804021-7D9D-449B-B2E9-479EBEF0257F}" type="presParOf" srcId="{4DB218DA-136B-4DEE-9AD8-B048C3B8BED8}" destId="{3624B877-817E-4A15-BA2D-C7A05372BD86}" srcOrd="10" destOrd="0" presId="urn:microsoft.com/office/officeart/2008/layout/LinedList"/>
    <dgm:cxn modelId="{6300FBF5-BFA0-48AB-9E50-A3230B5F9048}" type="presParOf" srcId="{3624B877-817E-4A15-BA2D-C7A05372BD86}" destId="{96D12C02-FC93-4FE8-A12B-55F7CA421ED3}" srcOrd="0" destOrd="0" presId="urn:microsoft.com/office/officeart/2008/layout/LinedList"/>
    <dgm:cxn modelId="{5CED1387-1C30-4897-9498-B2197893AC56}" type="presParOf" srcId="{3624B877-817E-4A15-BA2D-C7A05372BD86}" destId="{8F9549FC-761A-41E0-BB05-AE97FEC76078}" srcOrd="1" destOrd="0" presId="urn:microsoft.com/office/officeart/2008/layout/LinedList"/>
    <dgm:cxn modelId="{D56EDF96-D150-4278-9ECF-2806B9E82EC9}" type="presParOf" srcId="{3624B877-817E-4A15-BA2D-C7A05372BD86}" destId="{320DFC83-9F14-4EA0-900E-7AB40471170A}" srcOrd="2" destOrd="0" presId="urn:microsoft.com/office/officeart/2008/layout/LinedList"/>
    <dgm:cxn modelId="{8C74ADA2-C982-4C12-9705-37295BF5CB88}" type="presParOf" srcId="{4DB218DA-136B-4DEE-9AD8-B048C3B8BED8}" destId="{CF6FBDD9-43CF-406F-B57A-BF290A94862E}" srcOrd="11" destOrd="0" presId="urn:microsoft.com/office/officeart/2008/layout/LinedList"/>
    <dgm:cxn modelId="{6C0FF5C9-1544-4359-B810-B83435CE7DCD}" type="presParOf" srcId="{4DB218DA-136B-4DEE-9AD8-B048C3B8BED8}" destId="{91C162A6-5F5F-49AD-B8D8-B245FEBC1F6C}" srcOrd="12" destOrd="0" presId="urn:microsoft.com/office/officeart/2008/layout/LinedList"/>
    <dgm:cxn modelId="{96B00287-D22E-4413-9B29-C14D70D6ED8E}" type="presParOf" srcId="{4DB218DA-136B-4DEE-9AD8-B048C3B8BED8}" destId="{F65AC556-E2B2-438A-91E4-963D32150F2E}" srcOrd="13" destOrd="0" presId="urn:microsoft.com/office/officeart/2008/layout/LinedList"/>
    <dgm:cxn modelId="{E05EFD17-B624-46C5-8B0A-4517331D023A}" type="presParOf" srcId="{F65AC556-E2B2-438A-91E4-963D32150F2E}" destId="{23E2C090-B6DC-4F88-93FF-C671333C1E1D}" srcOrd="0" destOrd="0" presId="urn:microsoft.com/office/officeart/2008/layout/LinedList"/>
    <dgm:cxn modelId="{46D857FE-D2A0-4BA7-BB7E-9396021D35DE}" type="presParOf" srcId="{F65AC556-E2B2-438A-91E4-963D32150F2E}" destId="{62828B92-2BE7-4310-AA49-8DE52F9753B0}" srcOrd="1" destOrd="0" presId="urn:microsoft.com/office/officeart/2008/layout/LinedList"/>
    <dgm:cxn modelId="{70C7A903-A13F-4F7A-93A2-47A432D09E46}" type="presParOf" srcId="{F65AC556-E2B2-438A-91E4-963D32150F2E}" destId="{FD5A9C2B-BFAC-4653-965F-EC74ED1D42AF}" srcOrd="2" destOrd="0" presId="urn:microsoft.com/office/officeart/2008/layout/LinedList"/>
    <dgm:cxn modelId="{CFFB4757-3C7A-42BB-BEB3-93B44DDFDF75}" type="presParOf" srcId="{4DB218DA-136B-4DEE-9AD8-B048C3B8BED8}" destId="{2CD210BC-D199-4991-B2D7-0AC1D8AEE41F}" srcOrd="14" destOrd="0" presId="urn:microsoft.com/office/officeart/2008/layout/LinedList"/>
    <dgm:cxn modelId="{146E714E-F0CD-4CA4-BCA1-A2DB95E929FB}" type="presParOf" srcId="{4DB218DA-136B-4DEE-9AD8-B048C3B8BED8}" destId="{BA91555E-DF6D-4B98-B196-8D0CE4985AD8}" srcOrd="15" destOrd="0" presId="urn:microsoft.com/office/officeart/2008/layout/LinedList"/>
    <dgm:cxn modelId="{21FDFF4C-D77A-4AAC-B024-FD06D237206F}" type="presParOf" srcId="{9775D754-0AFC-4206-A38F-1A013964C12B}" destId="{A199432E-96D6-45BC-9123-C68D0C3A984A}" srcOrd="4" destOrd="0" presId="urn:microsoft.com/office/officeart/2008/layout/LinedList"/>
    <dgm:cxn modelId="{28C5253D-8E9A-4562-B7BB-4D38261D7A8C}" type="presParOf" srcId="{9775D754-0AFC-4206-A38F-1A013964C12B}" destId="{E8FE69A7-A55E-499B-9312-B30A14B52DBB}" srcOrd="5" destOrd="0" presId="urn:microsoft.com/office/officeart/2008/layout/LinedList"/>
    <dgm:cxn modelId="{5947381E-EF93-49F7-8204-6820F7C0C8D5}" type="presParOf" srcId="{E8FE69A7-A55E-499B-9312-B30A14B52DBB}" destId="{C934AB2F-8EC3-48BA-B831-A76EA4262E1D}" srcOrd="0" destOrd="0" presId="urn:microsoft.com/office/officeart/2008/layout/LinedList"/>
    <dgm:cxn modelId="{BEAA6634-B148-449B-B52E-D5C891753686}" type="presParOf" srcId="{E8FE69A7-A55E-499B-9312-B30A14B52DBB}" destId="{B054285D-1404-4E6F-BEF3-5F25D1174AC5}" srcOrd="1" destOrd="0" presId="urn:microsoft.com/office/officeart/2008/layout/LinedList"/>
    <dgm:cxn modelId="{AF5B09E9-F8E7-4700-8D48-C32E5DC10426}" type="presParOf" srcId="{B054285D-1404-4E6F-BEF3-5F25D1174AC5}" destId="{30EB13FA-DFB7-4D3C-A5A9-1FDD1F00D4AB}" srcOrd="0" destOrd="0" presId="urn:microsoft.com/office/officeart/2008/layout/LinedList"/>
    <dgm:cxn modelId="{302CCDA5-070C-47FA-8D39-CF9D5DF75AE3}" type="presParOf" srcId="{B054285D-1404-4E6F-BEF3-5F25D1174AC5}" destId="{F889D56E-A673-42F2-BE11-7CDC87C11893}" srcOrd="1" destOrd="0" presId="urn:microsoft.com/office/officeart/2008/layout/LinedList"/>
    <dgm:cxn modelId="{D4643C20-7FC2-4DE7-B535-7E5810BABF80}" type="presParOf" srcId="{F889D56E-A673-42F2-BE11-7CDC87C11893}" destId="{D2295B42-BD09-4452-9999-DC505EF4F010}" srcOrd="0" destOrd="0" presId="urn:microsoft.com/office/officeart/2008/layout/LinedList"/>
    <dgm:cxn modelId="{B83EFFC2-61BD-46DF-90F0-3B57A403F7F2}" type="presParOf" srcId="{F889D56E-A673-42F2-BE11-7CDC87C11893}" destId="{BAFEBD6B-2C79-4FB1-8EA7-171315A1CD9E}" srcOrd="1" destOrd="0" presId="urn:microsoft.com/office/officeart/2008/layout/LinedList"/>
    <dgm:cxn modelId="{380735DB-AD83-43EC-855F-5C789C805B9B}" type="presParOf" srcId="{F889D56E-A673-42F2-BE11-7CDC87C11893}" destId="{5A1FDE03-310C-4E9A-957F-9948B223738E}" srcOrd="2" destOrd="0" presId="urn:microsoft.com/office/officeart/2008/layout/LinedList"/>
    <dgm:cxn modelId="{93EE5998-D7D4-4CDC-B914-C9CB19AC1301}" type="presParOf" srcId="{B054285D-1404-4E6F-BEF3-5F25D1174AC5}" destId="{0587F654-431B-486F-801F-044574E322E8}" srcOrd="2" destOrd="0" presId="urn:microsoft.com/office/officeart/2008/layout/LinedList"/>
    <dgm:cxn modelId="{83B00ABD-EF2E-4153-9861-EB476EB34983}" type="presParOf" srcId="{B054285D-1404-4E6F-BEF3-5F25D1174AC5}" destId="{E6E8AEAF-920F-4B60-97F1-A05FBCF08392}" srcOrd="3" destOrd="0" presId="urn:microsoft.com/office/officeart/2008/layout/LinedList"/>
    <dgm:cxn modelId="{A9BE012E-8810-4674-BBB6-73FDA581B927}" type="presParOf" srcId="{B054285D-1404-4E6F-BEF3-5F25D1174AC5}" destId="{9E29A7AD-983A-4E37-A0C3-AD93A27BB14E}" srcOrd="4" destOrd="0" presId="urn:microsoft.com/office/officeart/2008/layout/LinedList"/>
    <dgm:cxn modelId="{1F0BA8C3-EB88-4600-9938-D480226F0571}" type="presParOf" srcId="{9E29A7AD-983A-4E37-A0C3-AD93A27BB14E}" destId="{058808E0-9141-4D16-B785-907D99082D13}" srcOrd="0" destOrd="0" presId="urn:microsoft.com/office/officeart/2008/layout/LinedList"/>
    <dgm:cxn modelId="{670DCE80-06DA-44C3-AB56-99801D526656}" type="presParOf" srcId="{9E29A7AD-983A-4E37-A0C3-AD93A27BB14E}" destId="{1D1BE08D-57DA-4B28-889E-C7074FF22C6C}" srcOrd="1" destOrd="0" presId="urn:microsoft.com/office/officeart/2008/layout/LinedList"/>
    <dgm:cxn modelId="{24B8325B-09B3-4DF4-AE7E-6A32107A489B}" type="presParOf" srcId="{9E29A7AD-983A-4E37-A0C3-AD93A27BB14E}" destId="{2D697619-EDCC-40C5-9F33-3BF2479BACBB}" srcOrd="2" destOrd="0" presId="urn:microsoft.com/office/officeart/2008/layout/LinedList"/>
    <dgm:cxn modelId="{F7C84419-6E39-4444-B996-A37063F80E63}" type="presParOf" srcId="{B054285D-1404-4E6F-BEF3-5F25D1174AC5}" destId="{5E46997A-B951-437D-88A0-CAB44FC5EECD}" srcOrd="5" destOrd="0" presId="urn:microsoft.com/office/officeart/2008/layout/LinedList"/>
    <dgm:cxn modelId="{EDB32E1A-3765-4ACD-8411-C3A3F4D6E027}" type="presParOf" srcId="{B054285D-1404-4E6F-BEF3-5F25D1174AC5}" destId="{144E7E41-4FA9-4865-9F09-3746E9AA55B3}" srcOrd="6" destOrd="0" presId="urn:microsoft.com/office/officeart/2008/layout/LinedList"/>
    <dgm:cxn modelId="{56D5FE6E-830F-4FF4-A663-6AAE9116B5CB}" type="presParOf" srcId="{B054285D-1404-4E6F-BEF3-5F25D1174AC5}" destId="{A41BED12-5748-4872-8846-F928A911BD77}" srcOrd="7" destOrd="0" presId="urn:microsoft.com/office/officeart/2008/layout/LinedList"/>
    <dgm:cxn modelId="{560E2C1A-2A5D-4534-8F8F-75ABE766C4F3}" type="presParOf" srcId="{A41BED12-5748-4872-8846-F928A911BD77}" destId="{CBD23CEE-2CA3-4D91-86F9-CC2931B05F01}" srcOrd="0" destOrd="0" presId="urn:microsoft.com/office/officeart/2008/layout/LinedList"/>
    <dgm:cxn modelId="{B895FCB2-C1F6-4BBD-AE61-067D3D6E4E2B}" type="presParOf" srcId="{A41BED12-5748-4872-8846-F928A911BD77}" destId="{9E82BD9A-40EF-42A2-BC75-B8432E229034}" srcOrd="1" destOrd="0" presId="urn:microsoft.com/office/officeart/2008/layout/LinedList"/>
    <dgm:cxn modelId="{DC98D13C-3FB7-4190-A88C-613E5FD4561F}" type="presParOf" srcId="{A41BED12-5748-4872-8846-F928A911BD77}" destId="{0CBD91AA-6CCA-4E65-9D6E-616742602F3D}" srcOrd="2" destOrd="0" presId="urn:microsoft.com/office/officeart/2008/layout/LinedList"/>
    <dgm:cxn modelId="{17E032E9-603B-4DA9-A0CF-61E1760ED9D7}" type="presParOf" srcId="{B054285D-1404-4E6F-BEF3-5F25D1174AC5}" destId="{D072BA77-C462-42D3-8B11-434B95D689B7}" srcOrd="8" destOrd="0" presId="urn:microsoft.com/office/officeart/2008/layout/LinedList"/>
    <dgm:cxn modelId="{1A6DAD64-27E0-4658-AB7D-F130BD5D17B1}" type="presParOf" srcId="{B054285D-1404-4E6F-BEF3-5F25D1174AC5}" destId="{A76176BD-A982-4A68-95BF-AAE4F8613984}" srcOrd="9" destOrd="0" presId="urn:microsoft.com/office/officeart/2008/layout/LinedList"/>
    <dgm:cxn modelId="{85A7E5C4-BD95-47EB-A935-F8D9A213B40F}" type="presParOf" srcId="{B054285D-1404-4E6F-BEF3-5F25D1174AC5}" destId="{5E1E266D-3695-433E-B61A-7FAEB49D76B8}" srcOrd="10" destOrd="0" presId="urn:microsoft.com/office/officeart/2008/layout/LinedList"/>
    <dgm:cxn modelId="{09D3AA83-BFAE-4D09-AE0C-0612EB430BE2}" type="presParOf" srcId="{5E1E266D-3695-433E-B61A-7FAEB49D76B8}" destId="{D11C337A-1235-4FB5-A572-FDC92458125C}" srcOrd="0" destOrd="0" presId="urn:microsoft.com/office/officeart/2008/layout/LinedList"/>
    <dgm:cxn modelId="{1DD86B94-549B-4FA1-9A0D-AB97919CB425}" type="presParOf" srcId="{5E1E266D-3695-433E-B61A-7FAEB49D76B8}" destId="{169441A4-6E27-447B-AD43-72CD99288E22}" srcOrd="1" destOrd="0" presId="urn:microsoft.com/office/officeart/2008/layout/LinedList"/>
    <dgm:cxn modelId="{4BA7742A-79E2-4E5F-A9DB-F6D41FCF265A}" type="presParOf" srcId="{5E1E266D-3695-433E-B61A-7FAEB49D76B8}" destId="{DFED7243-C0F2-4B83-9E7C-FF7C97A91A2A}" srcOrd="2" destOrd="0" presId="urn:microsoft.com/office/officeart/2008/layout/LinedList"/>
    <dgm:cxn modelId="{E11C22A4-A9A5-4DB3-BD4B-84D32A49DACC}" type="presParOf" srcId="{B054285D-1404-4E6F-BEF3-5F25D1174AC5}" destId="{CE547A4A-1AAF-4B8C-9614-1CF39D0B7C66}" srcOrd="11" destOrd="0" presId="urn:microsoft.com/office/officeart/2008/layout/LinedList"/>
    <dgm:cxn modelId="{93A772D4-EE29-4DAE-93AF-667B49A39FBD}" type="presParOf" srcId="{B054285D-1404-4E6F-BEF3-5F25D1174AC5}" destId="{D499C30D-851D-4F00-ABCF-B869DA118091}" srcOrd="12" destOrd="0" presId="urn:microsoft.com/office/officeart/2008/layout/LinedList"/>
    <dgm:cxn modelId="{55612657-7449-43BD-95AF-04FB0EDBAD7D}" type="presParOf" srcId="{B054285D-1404-4E6F-BEF3-5F25D1174AC5}" destId="{9AE1C724-1E61-4C36-8F52-24508AEC2B89}" srcOrd="13" destOrd="0" presId="urn:microsoft.com/office/officeart/2008/layout/LinedList"/>
    <dgm:cxn modelId="{2ABF8371-D59A-4C70-89A1-9F37ED01D3F7}" type="presParOf" srcId="{9AE1C724-1E61-4C36-8F52-24508AEC2B89}" destId="{426709FC-F2B3-4116-B736-CD17CE54CC65}" srcOrd="0" destOrd="0" presId="urn:microsoft.com/office/officeart/2008/layout/LinedList"/>
    <dgm:cxn modelId="{8B716932-77EF-4624-A585-F3D3F366A6EE}" type="presParOf" srcId="{9AE1C724-1E61-4C36-8F52-24508AEC2B89}" destId="{C3881E00-D816-482E-84AB-55B306FD7CCA}" srcOrd="1" destOrd="0" presId="urn:microsoft.com/office/officeart/2008/layout/LinedList"/>
    <dgm:cxn modelId="{22DBC492-9B77-4FCC-A459-879932467AF0}" type="presParOf" srcId="{9AE1C724-1E61-4C36-8F52-24508AEC2B89}" destId="{D0A13B98-7115-4C95-9630-74671AA6B19D}" srcOrd="2" destOrd="0" presId="urn:microsoft.com/office/officeart/2008/layout/LinedList"/>
    <dgm:cxn modelId="{663BBD2B-F410-4F8D-9808-9A05AB6A913A}" type="presParOf" srcId="{B054285D-1404-4E6F-BEF3-5F25D1174AC5}" destId="{1199DD61-A5B0-4D60-84B2-D63057A80163}" srcOrd="14" destOrd="0" presId="urn:microsoft.com/office/officeart/2008/layout/LinedList"/>
    <dgm:cxn modelId="{F30ACB1A-14A2-4B17-848E-8F7990A6E8F4}" type="presParOf" srcId="{B054285D-1404-4E6F-BEF3-5F25D1174AC5}" destId="{91B20A5A-6729-4A28-84A5-4925CEFC44C8}" srcOrd="15" destOrd="0" presId="urn:microsoft.com/office/officeart/2008/layout/LinedList"/>
    <dgm:cxn modelId="{F5E5115D-FFA9-44C6-820D-5ECC80594B9E}" type="presParOf" srcId="{B054285D-1404-4E6F-BEF3-5F25D1174AC5}" destId="{82545916-2E9D-4F53-A39D-DD21455AD6BA}" srcOrd="16" destOrd="0" presId="urn:microsoft.com/office/officeart/2008/layout/LinedList"/>
    <dgm:cxn modelId="{FA6496DD-27DC-478A-8A1E-A422CC33891B}" type="presParOf" srcId="{82545916-2E9D-4F53-A39D-DD21455AD6BA}" destId="{F662CD97-A721-4C04-9C2B-70662E2A18AC}" srcOrd="0" destOrd="0" presId="urn:microsoft.com/office/officeart/2008/layout/LinedList"/>
    <dgm:cxn modelId="{BD06BACB-8F89-46B9-AF12-DECD4F3DB32A}" type="presParOf" srcId="{82545916-2E9D-4F53-A39D-DD21455AD6BA}" destId="{404D5CEC-B655-4982-BB63-8C2B1515BFCB}" srcOrd="1" destOrd="0" presId="urn:microsoft.com/office/officeart/2008/layout/LinedList"/>
    <dgm:cxn modelId="{EAA478F8-44C5-4EEF-9AD4-E8DB0CE02429}" type="presParOf" srcId="{82545916-2E9D-4F53-A39D-DD21455AD6BA}" destId="{4D5FD41D-2525-4DD9-BF3B-9C1C92E1C604}" srcOrd="2" destOrd="0" presId="urn:microsoft.com/office/officeart/2008/layout/LinedList"/>
    <dgm:cxn modelId="{E75D2A49-1F11-4A41-B3B6-CE20D2685B32}" type="presParOf" srcId="{B054285D-1404-4E6F-BEF3-5F25D1174AC5}" destId="{24EA3B22-08EE-4AFB-B60E-F0F82AF7ACAC}" srcOrd="17" destOrd="0" presId="urn:microsoft.com/office/officeart/2008/layout/LinedList"/>
    <dgm:cxn modelId="{22587A8C-3043-4441-906A-5EBA4814815D}" type="presParOf" srcId="{B054285D-1404-4E6F-BEF3-5F25D1174AC5}" destId="{58E00AF7-8A2C-4635-8C7C-07F967A26E9D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F8A9F-D020-4A05-9B05-A6039854646D}" type="doc">
      <dgm:prSet loTypeId="urn:microsoft.com/office/officeart/2005/8/layout/process5#1" loCatId="process" qsTypeId="urn:microsoft.com/office/officeart/2005/8/quickstyle/simple1#2" qsCatId="simple" csTypeId="urn:microsoft.com/office/officeart/2005/8/colors/accent2_1#2" csCatId="accent2" phldr="1"/>
      <dgm:spPr/>
      <dgm:t>
        <a:bodyPr/>
        <a:lstStyle/>
        <a:p>
          <a:endParaRPr lang="hu-HU"/>
        </a:p>
      </dgm:t>
    </dgm:pt>
    <dgm:pt modelId="{E640D274-9B17-46A8-BED8-4C339FDA9CA6}">
      <dgm:prSet phldrT="[Szöveg]" custT="1"/>
      <dgm:spPr/>
      <dgm:t>
        <a:bodyPr/>
        <a:lstStyle/>
        <a:p>
          <a:r>
            <a:rPr lang="hu-HU" sz="1600" b="1" dirty="0">
              <a:latin typeface="Verdana (Szövegtörzs)"/>
            </a:rPr>
            <a:t>26/69 </a:t>
          </a:r>
          <a:r>
            <a:rPr lang="hu-HU" sz="1600" dirty="0">
              <a:latin typeface="Verdana (Szövegtörzs)"/>
            </a:rPr>
            <a:t>– </a:t>
          </a:r>
          <a:r>
            <a:rPr lang="hu-HU" sz="1600" b="1" dirty="0" err="1">
              <a:latin typeface="Verdana (Szövegtörzs)"/>
            </a:rPr>
            <a:t>Stauder-ügy</a:t>
          </a:r>
          <a:endParaRPr lang="hu-HU" sz="1600" b="1" dirty="0">
            <a:latin typeface="Verdana (Szövegtörzs)"/>
          </a:endParaRPr>
        </a:p>
      </dgm:t>
    </dgm:pt>
    <dgm:pt modelId="{4464ADA9-85F3-4930-8B80-59265904B3A8}" type="parTrans" cxnId="{205B94C1-9734-4921-A84D-6C4C53091C32}">
      <dgm:prSet/>
      <dgm:spPr/>
      <dgm:t>
        <a:bodyPr/>
        <a:lstStyle/>
        <a:p>
          <a:endParaRPr lang="hu-HU" sz="1800"/>
        </a:p>
      </dgm:t>
    </dgm:pt>
    <dgm:pt modelId="{713094FE-40FA-45C5-B030-9477EBC60413}" type="sibTrans" cxnId="{205B94C1-9734-4921-A84D-6C4C53091C32}">
      <dgm:prSet custT="1"/>
      <dgm:spPr/>
      <dgm:t>
        <a:bodyPr/>
        <a:lstStyle/>
        <a:p>
          <a:endParaRPr lang="hu-HU" sz="1100"/>
        </a:p>
      </dgm:t>
    </dgm:pt>
    <dgm:pt modelId="{424DAA0E-8A78-4147-AF6C-44E098DFAE36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11/70 – </a:t>
          </a:r>
          <a:r>
            <a:rPr lang="hu-HU" sz="1400" b="1" dirty="0" err="1">
              <a:latin typeface="Verdana (Szövegtörzs)"/>
            </a:rPr>
            <a:t>Internationale</a:t>
          </a:r>
          <a:r>
            <a:rPr lang="hu-HU" sz="1400" b="1" dirty="0">
              <a:latin typeface="Verdana (Szövegtörzs)"/>
            </a:rPr>
            <a:t> </a:t>
          </a:r>
          <a:r>
            <a:rPr lang="hu-HU" sz="1400" b="1" dirty="0" err="1">
              <a:latin typeface="Verdana (Szövegtörzs)"/>
            </a:rPr>
            <a:t>Handelsgesellschaft-ügy</a:t>
          </a:r>
          <a:endParaRPr lang="hu-HU" sz="1400" b="1" dirty="0">
            <a:latin typeface="Verdana (Szövegtörzs)"/>
          </a:endParaRPr>
        </a:p>
      </dgm:t>
    </dgm:pt>
    <dgm:pt modelId="{2A512499-E257-4FC7-BA0A-920ED4527894}" type="parTrans" cxnId="{BFDB5AB5-5B05-4A05-BE5B-C723AED6EB83}">
      <dgm:prSet/>
      <dgm:spPr/>
      <dgm:t>
        <a:bodyPr/>
        <a:lstStyle/>
        <a:p>
          <a:endParaRPr lang="hu-HU" sz="1800"/>
        </a:p>
      </dgm:t>
    </dgm:pt>
    <dgm:pt modelId="{23B1BBB6-61E8-4F9B-88D4-357FCA8C2B2B}" type="sibTrans" cxnId="{BFDB5AB5-5B05-4A05-BE5B-C723AED6EB83}">
      <dgm:prSet custT="1"/>
      <dgm:spPr/>
      <dgm:t>
        <a:bodyPr/>
        <a:lstStyle/>
        <a:p>
          <a:endParaRPr lang="hu-HU" sz="1100"/>
        </a:p>
      </dgm:t>
    </dgm:pt>
    <dgm:pt modelId="{3A32AA2F-130A-4217-808D-59267E175173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4/73 – </a:t>
          </a:r>
          <a:r>
            <a:rPr lang="hu-HU" sz="1400" b="1" dirty="0" err="1">
              <a:latin typeface="Verdana (Szövegtörzs)"/>
            </a:rPr>
            <a:t>Nold-ügy</a:t>
          </a:r>
          <a:endParaRPr lang="hu-HU" sz="1400" b="1" dirty="0">
            <a:latin typeface="Verdana (Szövegtörzs)"/>
          </a:endParaRPr>
        </a:p>
      </dgm:t>
    </dgm:pt>
    <dgm:pt modelId="{15904BEC-7AB6-4ED2-8F0C-A1B2F34114D2}" type="parTrans" cxnId="{9DC49323-3074-413F-B5F4-28CF959D8D13}">
      <dgm:prSet/>
      <dgm:spPr/>
      <dgm:t>
        <a:bodyPr/>
        <a:lstStyle/>
        <a:p>
          <a:endParaRPr lang="hu-HU" sz="1800"/>
        </a:p>
      </dgm:t>
    </dgm:pt>
    <dgm:pt modelId="{8E7652ED-A519-4E3A-9F76-334DC13BF028}" type="sibTrans" cxnId="{9DC49323-3074-413F-B5F4-28CF959D8D13}">
      <dgm:prSet custT="1"/>
      <dgm:spPr/>
      <dgm:t>
        <a:bodyPr/>
        <a:lstStyle/>
        <a:p>
          <a:endParaRPr lang="hu-HU" sz="1100"/>
        </a:p>
      </dgm:t>
    </dgm:pt>
    <dgm:pt modelId="{4DE5B5AA-CEB4-4312-A0F6-0EA3A252E8F7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36/75 – Rutili-ügy</a:t>
          </a:r>
        </a:p>
      </dgm:t>
    </dgm:pt>
    <dgm:pt modelId="{C33B16C7-E431-4185-AB87-457C9D0596AA}" type="parTrans" cxnId="{C9640A70-577E-41C3-9D3C-485C0363D5C2}">
      <dgm:prSet/>
      <dgm:spPr/>
      <dgm:t>
        <a:bodyPr/>
        <a:lstStyle/>
        <a:p>
          <a:endParaRPr lang="hu-HU" sz="1800"/>
        </a:p>
      </dgm:t>
    </dgm:pt>
    <dgm:pt modelId="{77A3D730-4340-460A-A015-3D00C016D66A}" type="sibTrans" cxnId="{C9640A70-577E-41C3-9D3C-485C0363D5C2}">
      <dgm:prSet custT="1"/>
      <dgm:spPr/>
      <dgm:t>
        <a:bodyPr/>
        <a:lstStyle/>
        <a:p>
          <a:endParaRPr lang="hu-HU" sz="1100"/>
        </a:p>
      </dgm:t>
    </dgm:pt>
    <dgm:pt modelId="{0C9A9B8F-6DAF-41C6-A063-DCF80AA17CBC}">
      <dgm:prSet phldrT="[Szöveg]" custT="1"/>
      <dgm:spPr/>
      <dgm:t>
        <a:bodyPr/>
        <a:lstStyle/>
        <a:p>
          <a:r>
            <a:rPr lang="hu-HU" sz="1600" b="1" dirty="0">
              <a:latin typeface="Verdana (Szövegtörzs)"/>
            </a:rPr>
            <a:t>130/75 – </a:t>
          </a:r>
          <a:r>
            <a:rPr lang="hu-HU" sz="1600" b="1" dirty="0" err="1">
              <a:latin typeface="Verdana (Szövegtörzs)"/>
            </a:rPr>
            <a:t>Prais-ügy</a:t>
          </a:r>
          <a:endParaRPr lang="hu-HU" sz="1600" b="1" dirty="0">
            <a:latin typeface="Verdana (Szövegtörzs)"/>
          </a:endParaRPr>
        </a:p>
      </dgm:t>
    </dgm:pt>
    <dgm:pt modelId="{499E7B7B-0ABF-438E-97EB-8F99479F3954}" type="parTrans" cxnId="{5EAA4FD0-7161-48A6-BFA6-C234F954CA58}">
      <dgm:prSet/>
      <dgm:spPr/>
      <dgm:t>
        <a:bodyPr/>
        <a:lstStyle/>
        <a:p>
          <a:endParaRPr lang="hu-HU" sz="1800"/>
        </a:p>
      </dgm:t>
    </dgm:pt>
    <dgm:pt modelId="{18C743E6-229F-4429-B6A1-AE77830B288C}" type="sibTrans" cxnId="{5EAA4FD0-7161-48A6-BFA6-C234F954CA58}">
      <dgm:prSet custT="1"/>
      <dgm:spPr/>
      <dgm:t>
        <a:bodyPr/>
        <a:lstStyle/>
        <a:p>
          <a:endParaRPr lang="hu-HU" sz="1100"/>
        </a:p>
      </dgm:t>
    </dgm:pt>
    <dgm:pt modelId="{CC26A5AF-F1FD-4E8D-A1E4-7B2AB4686A58}">
      <dgm:prSet phldrT="[Szöveg]" custT="1"/>
      <dgm:spPr/>
      <dgm:t>
        <a:bodyPr/>
        <a:lstStyle/>
        <a:p>
          <a:r>
            <a:rPr lang="hu-HU" sz="1100" dirty="0">
              <a:latin typeface="Verdana (Szövegtörzs)"/>
            </a:rPr>
            <a:t>Az alapjogok az általános jogelvek részét képezik, és védelmet élveznek.</a:t>
          </a:r>
        </a:p>
      </dgm:t>
    </dgm:pt>
    <dgm:pt modelId="{E2299BD2-23CF-4372-A157-F8FEFD6BF1B6}" type="parTrans" cxnId="{93F3CE71-4E9A-4ABA-8377-7B8BFCD5C769}">
      <dgm:prSet/>
      <dgm:spPr/>
      <dgm:t>
        <a:bodyPr/>
        <a:lstStyle/>
        <a:p>
          <a:endParaRPr lang="hu-HU" sz="1800"/>
        </a:p>
      </dgm:t>
    </dgm:pt>
    <dgm:pt modelId="{D6490096-BDEA-46BF-8E1A-1A183D3CD92B}" type="sibTrans" cxnId="{93F3CE71-4E9A-4ABA-8377-7B8BFCD5C769}">
      <dgm:prSet/>
      <dgm:spPr/>
      <dgm:t>
        <a:bodyPr/>
        <a:lstStyle/>
        <a:p>
          <a:endParaRPr lang="hu-HU" sz="1800"/>
        </a:p>
      </dgm:t>
    </dgm:pt>
    <dgm:pt modelId="{E81987BB-B3C9-459E-9027-CF4E907948D1}">
      <dgm:prSet phldrT="[Szöveg]" custT="1"/>
      <dgm:spPr/>
      <dgm:t>
        <a:bodyPr/>
        <a:lstStyle/>
        <a:p>
          <a:r>
            <a:rPr lang="hu-HU" sz="1050" dirty="0">
              <a:latin typeface="Verdana (Szövegtörzs)"/>
            </a:rPr>
            <a:t>Az alapjogok tartalmát a közös alkotmányos hagyományok ihlették.</a:t>
          </a:r>
        </a:p>
      </dgm:t>
    </dgm:pt>
    <dgm:pt modelId="{FD2CE1A8-FDB7-4C16-A266-F829B60632E8}" type="parTrans" cxnId="{59651CEE-FB57-42AC-89A9-3541AE222669}">
      <dgm:prSet/>
      <dgm:spPr/>
      <dgm:t>
        <a:bodyPr/>
        <a:lstStyle/>
        <a:p>
          <a:endParaRPr lang="hu-HU" sz="1800"/>
        </a:p>
      </dgm:t>
    </dgm:pt>
    <dgm:pt modelId="{2F690C10-552E-429A-B1A3-1C9DC5EA817D}" type="sibTrans" cxnId="{59651CEE-FB57-42AC-89A9-3541AE222669}">
      <dgm:prSet/>
      <dgm:spPr/>
      <dgm:t>
        <a:bodyPr/>
        <a:lstStyle/>
        <a:p>
          <a:endParaRPr lang="hu-HU" sz="1800"/>
        </a:p>
      </dgm:t>
    </dgm:pt>
    <dgm:pt modelId="{49BAA442-C786-4D56-B908-61D90EF0CA13}">
      <dgm:prSet phldrT="[Szöveg]" custT="1"/>
      <dgm:spPr/>
      <dgm:t>
        <a:bodyPr/>
        <a:lstStyle/>
        <a:p>
          <a:r>
            <a:rPr lang="hu-HU" sz="1100" dirty="0">
              <a:latin typeface="Verdana (Szövegtörzs)"/>
            </a:rPr>
            <a:t>Az első általános utalás a nemzetközi emberi jogi egyezményekre, amelyeknek a tagállamok az aláírói.</a:t>
          </a:r>
        </a:p>
      </dgm:t>
    </dgm:pt>
    <dgm:pt modelId="{7489BBF8-5A9B-40E4-9F3E-5397EBC14293}" type="parTrans" cxnId="{79CA0985-5CB4-47D7-8D1D-E7C7182BC13B}">
      <dgm:prSet/>
      <dgm:spPr/>
      <dgm:t>
        <a:bodyPr/>
        <a:lstStyle/>
        <a:p>
          <a:endParaRPr lang="hu-HU" sz="1800"/>
        </a:p>
      </dgm:t>
    </dgm:pt>
    <dgm:pt modelId="{45E4F3EC-CECE-40B5-9619-7CCAEDB9AC24}" type="sibTrans" cxnId="{79CA0985-5CB4-47D7-8D1D-E7C7182BC13B}">
      <dgm:prSet/>
      <dgm:spPr/>
      <dgm:t>
        <a:bodyPr/>
        <a:lstStyle/>
        <a:p>
          <a:endParaRPr lang="hu-HU" sz="1800"/>
        </a:p>
      </dgm:t>
    </dgm:pt>
    <dgm:pt modelId="{620D191C-8618-46F5-AD57-40C247BA49E6}">
      <dgm:prSet phldrT="[Szöveg]" custT="1"/>
      <dgm:spPr/>
      <dgm:t>
        <a:bodyPr/>
        <a:lstStyle/>
        <a:p>
          <a:r>
            <a:rPr lang="hu-HU" sz="1200" dirty="0">
              <a:latin typeface="Verdana (Szövegtörzs)"/>
            </a:rPr>
            <a:t>Első nevesített hivatkozás az Emberi Jogok Európai Egyezményére (korlátozás).</a:t>
          </a:r>
        </a:p>
      </dgm:t>
    </dgm:pt>
    <dgm:pt modelId="{D7D87C8A-8743-44C9-A79E-844B29AF5C53}" type="parTrans" cxnId="{0702CC40-A61D-42CA-BFCC-2613218CB7AD}">
      <dgm:prSet/>
      <dgm:spPr/>
      <dgm:t>
        <a:bodyPr/>
        <a:lstStyle/>
        <a:p>
          <a:endParaRPr lang="hu-HU" sz="1800"/>
        </a:p>
      </dgm:t>
    </dgm:pt>
    <dgm:pt modelId="{8B72DFF7-3A0E-4DCB-8485-188E1EA97CBC}" type="sibTrans" cxnId="{0702CC40-A61D-42CA-BFCC-2613218CB7AD}">
      <dgm:prSet/>
      <dgm:spPr/>
      <dgm:t>
        <a:bodyPr/>
        <a:lstStyle/>
        <a:p>
          <a:endParaRPr lang="hu-HU" sz="1800"/>
        </a:p>
      </dgm:t>
    </dgm:pt>
    <dgm:pt modelId="{3ACDA14B-7F3A-4EC9-9DC6-93550C92A301}">
      <dgm:prSet phldrT="[Szöveg]" custT="1"/>
      <dgm:spPr/>
      <dgm:t>
        <a:bodyPr/>
        <a:lstStyle/>
        <a:p>
          <a:r>
            <a:rPr lang="hu-HU" sz="1400" dirty="0">
              <a:latin typeface="Verdana (Szövegtörzs)"/>
            </a:rPr>
            <a:t>Első nevesített alapjog (vallásszabadság) az EJEE alapján.</a:t>
          </a:r>
        </a:p>
      </dgm:t>
    </dgm:pt>
    <dgm:pt modelId="{F356DE71-E849-4371-8CD7-D44B34F59160}" type="parTrans" cxnId="{FE84640D-BC5A-4534-85AA-8A28BE82B450}">
      <dgm:prSet/>
      <dgm:spPr/>
      <dgm:t>
        <a:bodyPr/>
        <a:lstStyle/>
        <a:p>
          <a:endParaRPr lang="hu-HU" sz="1800"/>
        </a:p>
      </dgm:t>
    </dgm:pt>
    <dgm:pt modelId="{BD566A78-47A9-41AA-AA8E-2F4A6A24564C}" type="sibTrans" cxnId="{FE84640D-BC5A-4534-85AA-8A28BE82B450}">
      <dgm:prSet/>
      <dgm:spPr/>
      <dgm:t>
        <a:bodyPr/>
        <a:lstStyle/>
        <a:p>
          <a:endParaRPr lang="hu-HU" sz="1800"/>
        </a:p>
      </dgm:t>
    </dgm:pt>
    <dgm:pt modelId="{0C778741-593E-4B76-B78E-571935A2619F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44/79 – Hauer-ügy</a:t>
          </a:r>
        </a:p>
      </dgm:t>
    </dgm:pt>
    <dgm:pt modelId="{0C2D184C-1DAE-4C82-80ED-5B88FD60538F}" type="parTrans" cxnId="{718A7B92-CB60-455B-84FA-64735FE938DE}">
      <dgm:prSet/>
      <dgm:spPr/>
      <dgm:t>
        <a:bodyPr/>
        <a:lstStyle/>
        <a:p>
          <a:endParaRPr lang="hu-HU" sz="1800"/>
        </a:p>
      </dgm:t>
    </dgm:pt>
    <dgm:pt modelId="{C3975713-23F3-427A-9EB8-844567D1424B}" type="sibTrans" cxnId="{718A7B92-CB60-455B-84FA-64735FE938DE}">
      <dgm:prSet custT="1"/>
      <dgm:spPr/>
      <dgm:t>
        <a:bodyPr/>
        <a:lstStyle/>
        <a:p>
          <a:endParaRPr lang="hu-HU" sz="1100"/>
        </a:p>
      </dgm:t>
    </dgm:pt>
    <dgm:pt modelId="{040E7033-EA3B-421B-8760-FC607974B9EA}">
      <dgm:prSet phldrT="[Szöveg]" custT="1"/>
      <dgm:spPr/>
      <dgm:t>
        <a:bodyPr/>
        <a:lstStyle/>
        <a:p>
          <a:r>
            <a:rPr lang="hu-HU" sz="1200" dirty="0">
              <a:latin typeface="Verdana (Szövegtörzs)"/>
            </a:rPr>
            <a:t>Az első elemzés egy alapjog tartalmát illetően (tulajdonhoz való jog) az EJEE alapján.</a:t>
          </a:r>
        </a:p>
      </dgm:t>
    </dgm:pt>
    <dgm:pt modelId="{557A04B6-36AF-4F72-8C93-D701EB29AD73}" type="parTrans" cxnId="{E32EB063-1044-412D-AF13-B3C5D73BF90B}">
      <dgm:prSet/>
      <dgm:spPr/>
      <dgm:t>
        <a:bodyPr/>
        <a:lstStyle/>
        <a:p>
          <a:endParaRPr lang="hu-HU" sz="1800"/>
        </a:p>
      </dgm:t>
    </dgm:pt>
    <dgm:pt modelId="{FC292EBF-3EA8-40D3-83A3-ED8CF5C2678D}" type="sibTrans" cxnId="{E32EB063-1044-412D-AF13-B3C5D73BF90B}">
      <dgm:prSet/>
      <dgm:spPr/>
      <dgm:t>
        <a:bodyPr/>
        <a:lstStyle/>
        <a:p>
          <a:endParaRPr lang="hu-HU" sz="1800"/>
        </a:p>
      </dgm:t>
    </dgm:pt>
    <dgm:pt modelId="{69C9FF16-19A5-4B1C-BAD5-1B8394C949D2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12/86 – </a:t>
          </a:r>
          <a:r>
            <a:rPr lang="hu-HU" sz="1400" b="1" dirty="0" err="1">
              <a:latin typeface="Verdana (Szövegtörzs)"/>
            </a:rPr>
            <a:t>Demirel-ügy</a:t>
          </a:r>
          <a:endParaRPr lang="hu-HU" sz="1400" b="1" dirty="0">
            <a:latin typeface="Verdana (Szövegtörzs)"/>
          </a:endParaRPr>
        </a:p>
      </dgm:t>
    </dgm:pt>
    <dgm:pt modelId="{95A1146D-D005-460E-9E8F-08A7D9133CAA}" type="parTrans" cxnId="{8778EA03-E12C-4F03-AAAD-59E68E22F1AC}">
      <dgm:prSet/>
      <dgm:spPr/>
      <dgm:t>
        <a:bodyPr/>
        <a:lstStyle/>
        <a:p>
          <a:endParaRPr lang="hu-HU" sz="1800"/>
        </a:p>
      </dgm:t>
    </dgm:pt>
    <dgm:pt modelId="{B7FA0E31-BFA2-488E-8C61-4BFD198B8AAF}" type="sibTrans" cxnId="{8778EA03-E12C-4F03-AAAD-59E68E22F1AC}">
      <dgm:prSet custT="1"/>
      <dgm:spPr/>
      <dgm:t>
        <a:bodyPr/>
        <a:lstStyle/>
        <a:p>
          <a:endParaRPr lang="hu-HU" sz="1100"/>
        </a:p>
      </dgm:t>
    </dgm:pt>
    <dgm:pt modelId="{E1519AF2-2EA3-4AC6-A9E2-1F930DAB47C7}">
      <dgm:prSet phldrT="[Szöveg]" custT="1"/>
      <dgm:spPr/>
      <dgm:t>
        <a:bodyPr/>
        <a:lstStyle/>
        <a:p>
          <a:r>
            <a:rPr lang="hu-HU" sz="1400" dirty="0">
              <a:latin typeface="Verdana (Szövegtörzs)"/>
            </a:rPr>
            <a:t>Nem közösségi jogot végrehajtó tagállami jogszabály nem esik alapjogi kontroll alá</a:t>
          </a:r>
        </a:p>
      </dgm:t>
    </dgm:pt>
    <dgm:pt modelId="{52A6F3EB-9C8D-4C7D-93EE-19262621F44C}" type="parTrans" cxnId="{8CB944A2-9F73-4776-8978-F1A994F08D13}">
      <dgm:prSet/>
      <dgm:spPr/>
      <dgm:t>
        <a:bodyPr/>
        <a:lstStyle/>
        <a:p>
          <a:endParaRPr lang="hu-HU" sz="1800"/>
        </a:p>
      </dgm:t>
    </dgm:pt>
    <dgm:pt modelId="{A2381B95-28C4-4A4D-B3EC-F27252108DFE}" type="sibTrans" cxnId="{8CB944A2-9F73-4776-8978-F1A994F08D13}">
      <dgm:prSet/>
      <dgm:spPr/>
      <dgm:t>
        <a:bodyPr/>
        <a:lstStyle/>
        <a:p>
          <a:endParaRPr lang="hu-HU" sz="1800"/>
        </a:p>
      </dgm:t>
    </dgm:pt>
    <dgm:pt modelId="{ACC20DA0-E958-40C7-9DD9-4233F0F94B00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5/88 – </a:t>
          </a:r>
          <a:r>
            <a:rPr lang="hu-HU" sz="1400" b="1" dirty="0" err="1">
              <a:latin typeface="Verdana (Szövegtörzs)"/>
            </a:rPr>
            <a:t>Wachauf-ügy</a:t>
          </a:r>
          <a:endParaRPr lang="hu-HU" sz="1400" b="1" dirty="0">
            <a:latin typeface="Verdana (Szövegtörzs)"/>
          </a:endParaRPr>
        </a:p>
      </dgm:t>
    </dgm:pt>
    <dgm:pt modelId="{8276FF5D-E812-410F-8F3B-8814879AD1F1}" type="parTrans" cxnId="{3CBB125A-9E72-489B-A0FB-A3A07161CF17}">
      <dgm:prSet/>
      <dgm:spPr/>
      <dgm:t>
        <a:bodyPr/>
        <a:lstStyle/>
        <a:p>
          <a:endParaRPr lang="hu-HU" sz="1800"/>
        </a:p>
      </dgm:t>
    </dgm:pt>
    <dgm:pt modelId="{6E2F32E3-9223-4231-8FBD-81454D34702C}" type="sibTrans" cxnId="{3CBB125A-9E72-489B-A0FB-A3A07161CF17}">
      <dgm:prSet custT="1"/>
      <dgm:spPr/>
      <dgm:t>
        <a:bodyPr/>
        <a:lstStyle/>
        <a:p>
          <a:endParaRPr lang="hu-HU" sz="1100"/>
        </a:p>
      </dgm:t>
    </dgm:pt>
    <dgm:pt modelId="{9A91D5C3-E339-40CD-B4CC-BBAFE14839F3}">
      <dgm:prSet phldrT="[Szöveg]" custT="1"/>
      <dgm:spPr/>
      <dgm:t>
        <a:bodyPr/>
        <a:lstStyle/>
        <a:p>
          <a:r>
            <a:rPr lang="hu-HU" sz="1200" dirty="0">
              <a:latin typeface="Verdana (Szövegtörzs)"/>
            </a:rPr>
            <a:t>Közösségi jogot végrehajtó tagállami jogszabályok és intézkedések alapjogi kontroll alá esnek</a:t>
          </a:r>
        </a:p>
      </dgm:t>
    </dgm:pt>
    <dgm:pt modelId="{AF5D7633-3566-4DCD-B3F5-6D64462B1E17}" type="parTrans" cxnId="{4CCE5177-AF12-478E-B339-E66254A00CB7}">
      <dgm:prSet/>
      <dgm:spPr/>
      <dgm:t>
        <a:bodyPr/>
        <a:lstStyle/>
        <a:p>
          <a:endParaRPr lang="hu-HU" sz="1800"/>
        </a:p>
      </dgm:t>
    </dgm:pt>
    <dgm:pt modelId="{D675251E-0711-49EA-8502-FD7AB3D8E461}" type="sibTrans" cxnId="{4CCE5177-AF12-478E-B339-E66254A00CB7}">
      <dgm:prSet/>
      <dgm:spPr/>
      <dgm:t>
        <a:bodyPr/>
        <a:lstStyle/>
        <a:p>
          <a:endParaRPr lang="hu-HU" sz="1800"/>
        </a:p>
      </dgm:t>
    </dgm:pt>
    <dgm:pt modelId="{4E501C6E-B973-4B1B-87D5-5EB8DABB93E1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374/87 – </a:t>
          </a:r>
          <a:r>
            <a:rPr lang="hu-HU" sz="1400" b="1" dirty="0" err="1">
              <a:latin typeface="Verdana (Szövegtörzs)"/>
            </a:rPr>
            <a:t>Orkem-ügy</a:t>
          </a:r>
          <a:endParaRPr lang="hu-HU" sz="1400" b="1" dirty="0">
            <a:latin typeface="Verdana (Szövegtörzs)"/>
          </a:endParaRPr>
        </a:p>
      </dgm:t>
    </dgm:pt>
    <dgm:pt modelId="{8390E98C-E6E3-4378-8CF2-98710A7BC338}" type="parTrans" cxnId="{659A071D-EEEE-4528-BD7F-83CF83E8EF00}">
      <dgm:prSet/>
      <dgm:spPr/>
      <dgm:t>
        <a:bodyPr/>
        <a:lstStyle/>
        <a:p>
          <a:endParaRPr lang="hu-HU" sz="1800"/>
        </a:p>
      </dgm:t>
    </dgm:pt>
    <dgm:pt modelId="{807FA254-86AF-4F24-933A-CBCEBEC5316D}" type="sibTrans" cxnId="{659A071D-EEEE-4528-BD7F-83CF83E8EF00}">
      <dgm:prSet/>
      <dgm:spPr/>
      <dgm:t>
        <a:bodyPr/>
        <a:lstStyle/>
        <a:p>
          <a:endParaRPr lang="hu-HU" sz="1800"/>
        </a:p>
      </dgm:t>
    </dgm:pt>
    <dgm:pt modelId="{B65979DA-0C65-4455-97BC-56D5CEE8B6B9}">
      <dgm:prSet phldrT="[Szöveg]" custT="1"/>
      <dgm:spPr/>
      <dgm:t>
        <a:bodyPr/>
        <a:lstStyle/>
        <a:p>
          <a:r>
            <a:rPr lang="hu-HU" sz="1100" dirty="0">
              <a:latin typeface="Verdana (Szövegtörzs)"/>
            </a:rPr>
            <a:t>ENSZ Polgári és Politikai Jogok Nemzetközi Egyezségokmányából levezetett alapjog (hallgatáshoz való jog)</a:t>
          </a:r>
        </a:p>
      </dgm:t>
    </dgm:pt>
    <dgm:pt modelId="{DD315AC2-4292-4910-AF0B-6CB9D8CD3320}" type="parTrans" cxnId="{143A9368-5B78-4A29-8842-79D9E16A79AC}">
      <dgm:prSet/>
      <dgm:spPr/>
      <dgm:t>
        <a:bodyPr/>
        <a:lstStyle/>
        <a:p>
          <a:endParaRPr lang="hu-HU" sz="1800"/>
        </a:p>
      </dgm:t>
    </dgm:pt>
    <dgm:pt modelId="{7A382B52-4C79-4BB9-8E28-742C72C8F5FE}" type="sibTrans" cxnId="{143A9368-5B78-4A29-8842-79D9E16A79AC}">
      <dgm:prSet/>
      <dgm:spPr/>
      <dgm:t>
        <a:bodyPr/>
        <a:lstStyle/>
        <a:p>
          <a:endParaRPr lang="hu-HU" sz="1800"/>
        </a:p>
      </dgm:t>
    </dgm:pt>
    <dgm:pt modelId="{6C5380D6-B23F-4072-876A-433A1E7D9D12}" type="pres">
      <dgm:prSet presAssocID="{AA2F8A9F-D020-4A05-9B05-A6039854646D}" presName="diagram" presStyleCnt="0">
        <dgm:presLayoutVars>
          <dgm:dir/>
          <dgm:resizeHandles val="exact"/>
        </dgm:presLayoutVars>
      </dgm:prSet>
      <dgm:spPr/>
    </dgm:pt>
    <dgm:pt modelId="{6EE9EED9-061E-4104-A513-CBA8122EBBD4}" type="pres">
      <dgm:prSet presAssocID="{E640D274-9B17-46A8-BED8-4C339FDA9CA6}" presName="node" presStyleLbl="node1" presStyleIdx="0" presStyleCnt="9" custScaleY="100364">
        <dgm:presLayoutVars>
          <dgm:bulletEnabled val="1"/>
        </dgm:presLayoutVars>
      </dgm:prSet>
      <dgm:spPr/>
    </dgm:pt>
    <dgm:pt modelId="{AC435772-365A-47BD-86D4-4CFFE523BF70}" type="pres">
      <dgm:prSet presAssocID="{713094FE-40FA-45C5-B030-9477EBC60413}" presName="sibTrans" presStyleLbl="sibTrans2D1" presStyleIdx="0" presStyleCnt="8"/>
      <dgm:spPr/>
    </dgm:pt>
    <dgm:pt modelId="{655ACCDA-8B8B-4EE0-B80F-837083F547D3}" type="pres">
      <dgm:prSet presAssocID="{713094FE-40FA-45C5-B030-9477EBC60413}" presName="connectorText" presStyleLbl="sibTrans2D1" presStyleIdx="0" presStyleCnt="8"/>
      <dgm:spPr/>
    </dgm:pt>
    <dgm:pt modelId="{3ACDDF2F-78D5-4808-88CA-669DD23B1DBC}" type="pres">
      <dgm:prSet presAssocID="{424DAA0E-8A78-4147-AF6C-44E098DFAE36}" presName="node" presStyleLbl="node1" presStyleIdx="1" presStyleCnt="9">
        <dgm:presLayoutVars>
          <dgm:bulletEnabled val="1"/>
        </dgm:presLayoutVars>
      </dgm:prSet>
      <dgm:spPr/>
    </dgm:pt>
    <dgm:pt modelId="{BC215A2B-2833-4566-8214-292988FA97EF}" type="pres">
      <dgm:prSet presAssocID="{23B1BBB6-61E8-4F9B-88D4-357FCA8C2B2B}" presName="sibTrans" presStyleLbl="sibTrans2D1" presStyleIdx="1" presStyleCnt="8"/>
      <dgm:spPr/>
    </dgm:pt>
    <dgm:pt modelId="{F04E65AB-15C6-4824-AE93-EF2A2622242A}" type="pres">
      <dgm:prSet presAssocID="{23B1BBB6-61E8-4F9B-88D4-357FCA8C2B2B}" presName="connectorText" presStyleLbl="sibTrans2D1" presStyleIdx="1" presStyleCnt="8"/>
      <dgm:spPr/>
    </dgm:pt>
    <dgm:pt modelId="{FC985A47-223D-4664-81F1-42FF7A8197DC}" type="pres">
      <dgm:prSet presAssocID="{3A32AA2F-130A-4217-808D-59267E175173}" presName="node" presStyleLbl="node1" presStyleIdx="2" presStyleCnt="9">
        <dgm:presLayoutVars>
          <dgm:bulletEnabled val="1"/>
        </dgm:presLayoutVars>
      </dgm:prSet>
      <dgm:spPr/>
    </dgm:pt>
    <dgm:pt modelId="{39CD8C0C-ED1A-4879-B7B0-FFB4C17CD183}" type="pres">
      <dgm:prSet presAssocID="{8E7652ED-A519-4E3A-9F76-334DC13BF028}" presName="sibTrans" presStyleLbl="sibTrans2D1" presStyleIdx="2" presStyleCnt="8"/>
      <dgm:spPr/>
    </dgm:pt>
    <dgm:pt modelId="{76A29FDB-FC7E-41F1-80C4-63DF0BE05088}" type="pres">
      <dgm:prSet presAssocID="{8E7652ED-A519-4E3A-9F76-334DC13BF028}" presName="connectorText" presStyleLbl="sibTrans2D1" presStyleIdx="2" presStyleCnt="8"/>
      <dgm:spPr/>
    </dgm:pt>
    <dgm:pt modelId="{AA1B3863-D2B3-4B4D-91FA-508718207BEF}" type="pres">
      <dgm:prSet presAssocID="{4DE5B5AA-CEB4-4312-A0F6-0EA3A252E8F7}" presName="node" presStyleLbl="node1" presStyleIdx="3" presStyleCnt="9">
        <dgm:presLayoutVars>
          <dgm:bulletEnabled val="1"/>
        </dgm:presLayoutVars>
      </dgm:prSet>
      <dgm:spPr/>
    </dgm:pt>
    <dgm:pt modelId="{EE7F597D-98F9-4E04-AA9C-7C1A452CB809}" type="pres">
      <dgm:prSet presAssocID="{77A3D730-4340-460A-A015-3D00C016D66A}" presName="sibTrans" presStyleLbl="sibTrans2D1" presStyleIdx="3" presStyleCnt="8"/>
      <dgm:spPr/>
    </dgm:pt>
    <dgm:pt modelId="{816FE166-2A88-4713-812D-46F7B120E8D7}" type="pres">
      <dgm:prSet presAssocID="{77A3D730-4340-460A-A015-3D00C016D66A}" presName="connectorText" presStyleLbl="sibTrans2D1" presStyleIdx="3" presStyleCnt="8"/>
      <dgm:spPr/>
    </dgm:pt>
    <dgm:pt modelId="{3529B3CA-71ED-40D3-A0BE-7E28E6E4108E}" type="pres">
      <dgm:prSet presAssocID="{0C9A9B8F-6DAF-41C6-A063-DCF80AA17CBC}" presName="node" presStyleLbl="node1" presStyleIdx="4" presStyleCnt="9">
        <dgm:presLayoutVars>
          <dgm:bulletEnabled val="1"/>
        </dgm:presLayoutVars>
      </dgm:prSet>
      <dgm:spPr/>
    </dgm:pt>
    <dgm:pt modelId="{FE3418AB-1B47-427A-A602-D252C17F28D2}" type="pres">
      <dgm:prSet presAssocID="{18C743E6-229F-4429-B6A1-AE77830B288C}" presName="sibTrans" presStyleLbl="sibTrans2D1" presStyleIdx="4" presStyleCnt="8"/>
      <dgm:spPr/>
    </dgm:pt>
    <dgm:pt modelId="{DD8B1464-7B6F-4BB8-A401-A0A8D21173C6}" type="pres">
      <dgm:prSet presAssocID="{18C743E6-229F-4429-B6A1-AE77830B288C}" presName="connectorText" presStyleLbl="sibTrans2D1" presStyleIdx="4" presStyleCnt="8"/>
      <dgm:spPr/>
    </dgm:pt>
    <dgm:pt modelId="{723F4507-CA4E-4B89-93EB-F6EDC06B593E}" type="pres">
      <dgm:prSet presAssocID="{0C778741-593E-4B76-B78E-571935A2619F}" presName="node" presStyleLbl="node1" presStyleIdx="5" presStyleCnt="9">
        <dgm:presLayoutVars>
          <dgm:bulletEnabled val="1"/>
        </dgm:presLayoutVars>
      </dgm:prSet>
      <dgm:spPr/>
    </dgm:pt>
    <dgm:pt modelId="{1F0A9A7B-FD27-4A3A-B126-1FB0C76805E1}" type="pres">
      <dgm:prSet presAssocID="{C3975713-23F3-427A-9EB8-844567D1424B}" presName="sibTrans" presStyleLbl="sibTrans2D1" presStyleIdx="5" presStyleCnt="8"/>
      <dgm:spPr/>
    </dgm:pt>
    <dgm:pt modelId="{B6479F42-56F6-4F7A-8FAD-3E597ABCCE27}" type="pres">
      <dgm:prSet presAssocID="{C3975713-23F3-427A-9EB8-844567D1424B}" presName="connectorText" presStyleLbl="sibTrans2D1" presStyleIdx="5" presStyleCnt="8"/>
      <dgm:spPr/>
    </dgm:pt>
    <dgm:pt modelId="{495D7704-717C-4FA8-9BB8-B337B35A5406}" type="pres">
      <dgm:prSet presAssocID="{69C9FF16-19A5-4B1C-BAD5-1B8394C949D2}" presName="node" presStyleLbl="node1" presStyleIdx="6" presStyleCnt="9" custScaleY="101099">
        <dgm:presLayoutVars>
          <dgm:bulletEnabled val="1"/>
        </dgm:presLayoutVars>
      </dgm:prSet>
      <dgm:spPr/>
    </dgm:pt>
    <dgm:pt modelId="{4044BEFA-86ED-4BA8-81B3-85960618D4AE}" type="pres">
      <dgm:prSet presAssocID="{B7FA0E31-BFA2-488E-8C61-4BFD198B8AAF}" presName="sibTrans" presStyleLbl="sibTrans2D1" presStyleIdx="6" presStyleCnt="8"/>
      <dgm:spPr/>
    </dgm:pt>
    <dgm:pt modelId="{0BB7A48C-092D-4191-B52B-673A53DAE09C}" type="pres">
      <dgm:prSet presAssocID="{B7FA0E31-BFA2-488E-8C61-4BFD198B8AAF}" presName="connectorText" presStyleLbl="sibTrans2D1" presStyleIdx="6" presStyleCnt="8"/>
      <dgm:spPr/>
    </dgm:pt>
    <dgm:pt modelId="{8614E0E0-7366-46A7-9E2D-7DE633136104}" type="pres">
      <dgm:prSet presAssocID="{ACC20DA0-E958-40C7-9DD9-4233F0F94B00}" presName="node" presStyleLbl="node1" presStyleIdx="7" presStyleCnt="9" custScaleY="101210">
        <dgm:presLayoutVars>
          <dgm:bulletEnabled val="1"/>
        </dgm:presLayoutVars>
      </dgm:prSet>
      <dgm:spPr/>
    </dgm:pt>
    <dgm:pt modelId="{58FC8B84-F267-432B-A045-DB1CDDF0CF29}" type="pres">
      <dgm:prSet presAssocID="{6E2F32E3-9223-4231-8FBD-81454D34702C}" presName="sibTrans" presStyleLbl="sibTrans2D1" presStyleIdx="7" presStyleCnt="8"/>
      <dgm:spPr/>
    </dgm:pt>
    <dgm:pt modelId="{26AA125F-995B-4015-9A02-13E1997CFD9E}" type="pres">
      <dgm:prSet presAssocID="{6E2F32E3-9223-4231-8FBD-81454D34702C}" presName="connectorText" presStyleLbl="sibTrans2D1" presStyleIdx="7" presStyleCnt="8"/>
      <dgm:spPr/>
    </dgm:pt>
    <dgm:pt modelId="{A3579A32-B3D5-4710-BFEF-EC87C226BC53}" type="pres">
      <dgm:prSet presAssocID="{4E501C6E-B973-4B1B-87D5-5EB8DABB93E1}" presName="node" presStyleLbl="node1" presStyleIdx="8" presStyleCnt="9" custScaleY="102164">
        <dgm:presLayoutVars>
          <dgm:bulletEnabled val="1"/>
        </dgm:presLayoutVars>
      </dgm:prSet>
      <dgm:spPr/>
    </dgm:pt>
  </dgm:ptLst>
  <dgm:cxnLst>
    <dgm:cxn modelId="{97E8BC03-C324-4315-9E5D-9B4320D0AF90}" type="presOf" srcId="{ACC20DA0-E958-40C7-9DD9-4233F0F94B00}" destId="{8614E0E0-7366-46A7-9E2D-7DE633136104}" srcOrd="0" destOrd="0" presId="urn:microsoft.com/office/officeart/2005/8/layout/process5#1"/>
    <dgm:cxn modelId="{8778EA03-E12C-4F03-AAAD-59E68E22F1AC}" srcId="{AA2F8A9F-D020-4A05-9B05-A6039854646D}" destId="{69C9FF16-19A5-4B1C-BAD5-1B8394C949D2}" srcOrd="6" destOrd="0" parTransId="{95A1146D-D005-460E-9E8F-08A7D9133CAA}" sibTransId="{B7FA0E31-BFA2-488E-8C61-4BFD198B8AAF}"/>
    <dgm:cxn modelId="{FEE14D0A-0F7C-4C80-9A13-80CC1C1F2FBC}" type="presOf" srcId="{CC26A5AF-F1FD-4E8D-A1E4-7B2AB4686A58}" destId="{6EE9EED9-061E-4104-A513-CBA8122EBBD4}" srcOrd="0" destOrd="1" presId="urn:microsoft.com/office/officeart/2005/8/layout/process5#1"/>
    <dgm:cxn modelId="{65ABF50C-8514-44CF-A794-0C91A8C53139}" type="presOf" srcId="{3A32AA2F-130A-4217-808D-59267E175173}" destId="{FC985A47-223D-4664-81F1-42FF7A8197DC}" srcOrd="0" destOrd="0" presId="urn:microsoft.com/office/officeart/2005/8/layout/process5#1"/>
    <dgm:cxn modelId="{FE84640D-BC5A-4534-85AA-8A28BE82B450}" srcId="{0C9A9B8F-6DAF-41C6-A063-DCF80AA17CBC}" destId="{3ACDA14B-7F3A-4EC9-9DC6-93550C92A301}" srcOrd="0" destOrd="0" parTransId="{F356DE71-E849-4371-8CD7-D44B34F59160}" sibTransId="{BD566A78-47A9-41AA-AA8E-2F4A6A24564C}"/>
    <dgm:cxn modelId="{7AB5FC12-9CC8-462B-81CF-73371C9D6987}" type="presOf" srcId="{69C9FF16-19A5-4B1C-BAD5-1B8394C949D2}" destId="{495D7704-717C-4FA8-9BB8-B337B35A5406}" srcOrd="0" destOrd="0" presId="urn:microsoft.com/office/officeart/2005/8/layout/process5#1"/>
    <dgm:cxn modelId="{DEA98B13-78AD-4DE7-BBBC-5542730906AB}" type="presOf" srcId="{49BAA442-C786-4D56-B908-61D90EF0CA13}" destId="{FC985A47-223D-4664-81F1-42FF7A8197DC}" srcOrd="0" destOrd="1" presId="urn:microsoft.com/office/officeart/2005/8/layout/process5#1"/>
    <dgm:cxn modelId="{5F443E14-3D23-49AD-A32C-5857574EA656}" type="presOf" srcId="{620D191C-8618-46F5-AD57-40C247BA49E6}" destId="{AA1B3863-D2B3-4B4D-91FA-508718207BEF}" srcOrd="0" destOrd="1" presId="urn:microsoft.com/office/officeart/2005/8/layout/process5#1"/>
    <dgm:cxn modelId="{659A071D-EEEE-4528-BD7F-83CF83E8EF00}" srcId="{AA2F8A9F-D020-4A05-9B05-A6039854646D}" destId="{4E501C6E-B973-4B1B-87D5-5EB8DABB93E1}" srcOrd="8" destOrd="0" parTransId="{8390E98C-E6E3-4378-8CF2-98710A7BC338}" sibTransId="{807FA254-86AF-4F24-933A-CBCEBEC5316D}"/>
    <dgm:cxn modelId="{4543F51D-0CDA-42C8-8C9A-014C5AA0DAB7}" type="presOf" srcId="{6E2F32E3-9223-4231-8FBD-81454D34702C}" destId="{26AA125F-995B-4015-9A02-13E1997CFD9E}" srcOrd="1" destOrd="0" presId="urn:microsoft.com/office/officeart/2005/8/layout/process5#1"/>
    <dgm:cxn modelId="{9DC49323-3074-413F-B5F4-28CF959D8D13}" srcId="{AA2F8A9F-D020-4A05-9B05-A6039854646D}" destId="{3A32AA2F-130A-4217-808D-59267E175173}" srcOrd="2" destOrd="0" parTransId="{15904BEC-7AB6-4ED2-8F0C-A1B2F34114D2}" sibTransId="{8E7652ED-A519-4E3A-9F76-334DC13BF028}"/>
    <dgm:cxn modelId="{5C37F22D-5579-4FF1-9BE3-8FC060E1572C}" type="presOf" srcId="{040E7033-EA3B-421B-8760-FC607974B9EA}" destId="{723F4507-CA4E-4B89-93EB-F6EDC06B593E}" srcOrd="0" destOrd="1" presId="urn:microsoft.com/office/officeart/2005/8/layout/process5#1"/>
    <dgm:cxn modelId="{0702CC40-A61D-42CA-BFCC-2613218CB7AD}" srcId="{4DE5B5AA-CEB4-4312-A0F6-0EA3A252E8F7}" destId="{620D191C-8618-46F5-AD57-40C247BA49E6}" srcOrd="0" destOrd="0" parTransId="{D7D87C8A-8743-44C9-A79E-844B29AF5C53}" sibTransId="{8B72DFF7-3A0E-4DCB-8485-188E1EA97CBC}"/>
    <dgm:cxn modelId="{688F9C63-5479-439D-BC02-58906F7A6321}" type="presOf" srcId="{B7FA0E31-BFA2-488E-8C61-4BFD198B8AAF}" destId="{4044BEFA-86ED-4BA8-81B3-85960618D4AE}" srcOrd="0" destOrd="0" presId="urn:microsoft.com/office/officeart/2005/8/layout/process5#1"/>
    <dgm:cxn modelId="{E32EB063-1044-412D-AF13-B3C5D73BF90B}" srcId="{0C778741-593E-4B76-B78E-571935A2619F}" destId="{040E7033-EA3B-421B-8760-FC607974B9EA}" srcOrd="0" destOrd="0" parTransId="{557A04B6-36AF-4F72-8C93-D701EB29AD73}" sibTransId="{FC292EBF-3EA8-40D3-83A3-ED8CF5C2678D}"/>
    <dgm:cxn modelId="{0F962A48-1181-4E84-AF89-D10CCFCD4A83}" type="presOf" srcId="{3ACDA14B-7F3A-4EC9-9DC6-93550C92A301}" destId="{3529B3CA-71ED-40D3-A0BE-7E28E6E4108E}" srcOrd="0" destOrd="1" presId="urn:microsoft.com/office/officeart/2005/8/layout/process5#1"/>
    <dgm:cxn modelId="{143A9368-5B78-4A29-8842-79D9E16A79AC}" srcId="{4E501C6E-B973-4B1B-87D5-5EB8DABB93E1}" destId="{B65979DA-0C65-4455-97BC-56D5CEE8B6B9}" srcOrd="0" destOrd="0" parTransId="{DD315AC2-4292-4910-AF0B-6CB9D8CD3320}" sibTransId="{7A382B52-4C79-4BB9-8E28-742C72C8F5FE}"/>
    <dgm:cxn modelId="{65387C4B-010D-4559-835E-FAC663905762}" type="presOf" srcId="{E1519AF2-2EA3-4AC6-A9E2-1F930DAB47C7}" destId="{495D7704-717C-4FA8-9BB8-B337B35A5406}" srcOrd="0" destOrd="1" presId="urn:microsoft.com/office/officeart/2005/8/layout/process5#1"/>
    <dgm:cxn modelId="{C9640A70-577E-41C3-9D3C-485C0363D5C2}" srcId="{AA2F8A9F-D020-4A05-9B05-A6039854646D}" destId="{4DE5B5AA-CEB4-4312-A0F6-0EA3A252E8F7}" srcOrd="3" destOrd="0" parTransId="{C33B16C7-E431-4185-AB87-457C9D0596AA}" sibTransId="{77A3D730-4340-460A-A015-3D00C016D66A}"/>
    <dgm:cxn modelId="{93F3CE71-4E9A-4ABA-8377-7B8BFCD5C769}" srcId="{E640D274-9B17-46A8-BED8-4C339FDA9CA6}" destId="{CC26A5AF-F1FD-4E8D-A1E4-7B2AB4686A58}" srcOrd="0" destOrd="0" parTransId="{E2299BD2-23CF-4372-A157-F8FEFD6BF1B6}" sibTransId="{D6490096-BDEA-46BF-8E1A-1A183D3CD92B}"/>
    <dgm:cxn modelId="{74786552-3AE1-4797-84C2-0D9003B76675}" type="presOf" srcId="{4DE5B5AA-CEB4-4312-A0F6-0EA3A252E8F7}" destId="{AA1B3863-D2B3-4B4D-91FA-508718207BEF}" srcOrd="0" destOrd="0" presId="urn:microsoft.com/office/officeart/2005/8/layout/process5#1"/>
    <dgm:cxn modelId="{30DA1254-2DF3-440C-9539-2E505A833237}" type="presOf" srcId="{C3975713-23F3-427A-9EB8-844567D1424B}" destId="{B6479F42-56F6-4F7A-8FAD-3E597ABCCE27}" srcOrd="1" destOrd="0" presId="urn:microsoft.com/office/officeart/2005/8/layout/process5#1"/>
    <dgm:cxn modelId="{DE0DD154-BBE5-44B8-A559-59DFA6C07FD0}" type="presOf" srcId="{0C9A9B8F-6DAF-41C6-A063-DCF80AA17CBC}" destId="{3529B3CA-71ED-40D3-A0BE-7E28E6E4108E}" srcOrd="0" destOrd="0" presId="urn:microsoft.com/office/officeart/2005/8/layout/process5#1"/>
    <dgm:cxn modelId="{4CCE5177-AF12-478E-B339-E66254A00CB7}" srcId="{ACC20DA0-E958-40C7-9DD9-4233F0F94B00}" destId="{9A91D5C3-E339-40CD-B4CC-BBAFE14839F3}" srcOrd="0" destOrd="0" parTransId="{AF5D7633-3566-4DCD-B3F5-6D64462B1E17}" sibTransId="{D675251E-0711-49EA-8502-FD7AB3D8E461}"/>
    <dgm:cxn modelId="{1E13D878-55E2-44C7-A021-702CB77C9913}" type="presOf" srcId="{9A91D5C3-E339-40CD-B4CC-BBAFE14839F3}" destId="{8614E0E0-7366-46A7-9E2D-7DE633136104}" srcOrd="0" destOrd="1" presId="urn:microsoft.com/office/officeart/2005/8/layout/process5#1"/>
    <dgm:cxn modelId="{A3CE067A-E397-484B-A84F-B57C54EFD805}" type="presOf" srcId="{8E7652ED-A519-4E3A-9F76-334DC13BF028}" destId="{76A29FDB-FC7E-41F1-80C4-63DF0BE05088}" srcOrd="1" destOrd="0" presId="urn:microsoft.com/office/officeart/2005/8/layout/process5#1"/>
    <dgm:cxn modelId="{3CBB125A-9E72-489B-A0FB-A3A07161CF17}" srcId="{AA2F8A9F-D020-4A05-9B05-A6039854646D}" destId="{ACC20DA0-E958-40C7-9DD9-4233F0F94B00}" srcOrd="7" destOrd="0" parTransId="{8276FF5D-E812-410F-8F3B-8814879AD1F1}" sibTransId="{6E2F32E3-9223-4231-8FBD-81454D34702C}"/>
    <dgm:cxn modelId="{6078805A-7DF7-45DD-A77F-E357C765B171}" type="presOf" srcId="{B7FA0E31-BFA2-488E-8C61-4BFD198B8AAF}" destId="{0BB7A48C-092D-4191-B52B-673A53DAE09C}" srcOrd="1" destOrd="0" presId="urn:microsoft.com/office/officeart/2005/8/layout/process5#1"/>
    <dgm:cxn modelId="{10527683-C34F-4EAE-B18F-CCC173B58C64}" type="presOf" srcId="{E81987BB-B3C9-459E-9027-CF4E907948D1}" destId="{3ACDDF2F-78D5-4808-88CA-669DD23B1DBC}" srcOrd="0" destOrd="1" presId="urn:microsoft.com/office/officeart/2005/8/layout/process5#1"/>
    <dgm:cxn modelId="{79CA0985-5CB4-47D7-8D1D-E7C7182BC13B}" srcId="{3A32AA2F-130A-4217-808D-59267E175173}" destId="{49BAA442-C786-4D56-B908-61D90EF0CA13}" srcOrd="0" destOrd="0" parTransId="{7489BBF8-5A9B-40E4-9F3E-5397EBC14293}" sibTransId="{45E4F3EC-CECE-40B5-9619-7CCAEDB9AC24}"/>
    <dgm:cxn modelId="{D54EB88A-1E2F-44A9-B778-09BED16B9DC3}" type="presOf" srcId="{B65979DA-0C65-4455-97BC-56D5CEE8B6B9}" destId="{A3579A32-B3D5-4710-BFEF-EC87C226BC53}" srcOrd="0" destOrd="1" presId="urn:microsoft.com/office/officeart/2005/8/layout/process5#1"/>
    <dgm:cxn modelId="{718A7B92-CB60-455B-84FA-64735FE938DE}" srcId="{AA2F8A9F-D020-4A05-9B05-A6039854646D}" destId="{0C778741-593E-4B76-B78E-571935A2619F}" srcOrd="5" destOrd="0" parTransId="{0C2D184C-1DAE-4C82-80ED-5B88FD60538F}" sibTransId="{C3975713-23F3-427A-9EB8-844567D1424B}"/>
    <dgm:cxn modelId="{A9CF799D-7022-45C6-A7FC-002FEE22AF1A}" type="presOf" srcId="{713094FE-40FA-45C5-B030-9477EBC60413}" destId="{655ACCDA-8B8B-4EE0-B80F-837083F547D3}" srcOrd="1" destOrd="0" presId="urn:microsoft.com/office/officeart/2005/8/layout/process5#1"/>
    <dgm:cxn modelId="{8CB944A2-9F73-4776-8978-F1A994F08D13}" srcId="{69C9FF16-19A5-4B1C-BAD5-1B8394C949D2}" destId="{E1519AF2-2EA3-4AC6-A9E2-1F930DAB47C7}" srcOrd="0" destOrd="0" parTransId="{52A6F3EB-9C8D-4C7D-93EE-19262621F44C}" sibTransId="{A2381B95-28C4-4A4D-B3EC-F27252108DFE}"/>
    <dgm:cxn modelId="{927FF4A8-A781-4EFF-8F25-E94CED3283E1}" type="presOf" srcId="{424DAA0E-8A78-4147-AF6C-44E098DFAE36}" destId="{3ACDDF2F-78D5-4808-88CA-669DD23B1DBC}" srcOrd="0" destOrd="0" presId="urn:microsoft.com/office/officeart/2005/8/layout/process5#1"/>
    <dgm:cxn modelId="{BFDB5AB5-5B05-4A05-BE5B-C723AED6EB83}" srcId="{AA2F8A9F-D020-4A05-9B05-A6039854646D}" destId="{424DAA0E-8A78-4147-AF6C-44E098DFAE36}" srcOrd="1" destOrd="0" parTransId="{2A512499-E257-4FC7-BA0A-920ED4527894}" sibTransId="{23B1BBB6-61E8-4F9B-88D4-357FCA8C2B2B}"/>
    <dgm:cxn modelId="{0FD5B7BC-9F11-45E9-A4E8-00DB94223402}" type="presOf" srcId="{AA2F8A9F-D020-4A05-9B05-A6039854646D}" destId="{6C5380D6-B23F-4072-876A-433A1E7D9D12}" srcOrd="0" destOrd="0" presId="urn:microsoft.com/office/officeart/2005/8/layout/process5#1"/>
    <dgm:cxn modelId="{205B94C1-9734-4921-A84D-6C4C53091C32}" srcId="{AA2F8A9F-D020-4A05-9B05-A6039854646D}" destId="{E640D274-9B17-46A8-BED8-4C339FDA9CA6}" srcOrd="0" destOrd="0" parTransId="{4464ADA9-85F3-4930-8B80-59265904B3A8}" sibTransId="{713094FE-40FA-45C5-B030-9477EBC60413}"/>
    <dgm:cxn modelId="{E583C9C8-7452-47F7-B271-4D5764D59904}" type="presOf" srcId="{77A3D730-4340-460A-A015-3D00C016D66A}" destId="{816FE166-2A88-4713-812D-46F7B120E8D7}" srcOrd="1" destOrd="0" presId="urn:microsoft.com/office/officeart/2005/8/layout/process5#1"/>
    <dgm:cxn modelId="{42C684CB-D701-448D-B596-903754FEB0D4}" type="presOf" srcId="{18C743E6-229F-4429-B6A1-AE77830B288C}" destId="{DD8B1464-7B6F-4BB8-A401-A0A8D21173C6}" srcOrd="1" destOrd="0" presId="urn:microsoft.com/office/officeart/2005/8/layout/process5#1"/>
    <dgm:cxn modelId="{631A76CC-B5CC-4A16-BF05-D43F3139CFA0}" type="presOf" srcId="{77A3D730-4340-460A-A015-3D00C016D66A}" destId="{EE7F597D-98F9-4E04-AA9C-7C1A452CB809}" srcOrd="0" destOrd="0" presId="urn:microsoft.com/office/officeart/2005/8/layout/process5#1"/>
    <dgm:cxn modelId="{5EAA4FD0-7161-48A6-BFA6-C234F954CA58}" srcId="{AA2F8A9F-D020-4A05-9B05-A6039854646D}" destId="{0C9A9B8F-6DAF-41C6-A063-DCF80AA17CBC}" srcOrd="4" destOrd="0" parTransId="{499E7B7B-0ABF-438E-97EB-8F99479F3954}" sibTransId="{18C743E6-229F-4429-B6A1-AE77830B288C}"/>
    <dgm:cxn modelId="{C946A1D5-B08E-49E6-A8E2-23A926682A03}" type="presOf" srcId="{C3975713-23F3-427A-9EB8-844567D1424B}" destId="{1F0A9A7B-FD27-4A3A-B126-1FB0C76805E1}" srcOrd="0" destOrd="0" presId="urn:microsoft.com/office/officeart/2005/8/layout/process5#1"/>
    <dgm:cxn modelId="{2DAD7BD6-1A02-4B5C-B024-530C15B43D46}" type="presOf" srcId="{23B1BBB6-61E8-4F9B-88D4-357FCA8C2B2B}" destId="{F04E65AB-15C6-4824-AE93-EF2A2622242A}" srcOrd="1" destOrd="0" presId="urn:microsoft.com/office/officeart/2005/8/layout/process5#1"/>
    <dgm:cxn modelId="{1B086FD7-4141-45B0-A973-E6FCC877CE39}" type="presOf" srcId="{8E7652ED-A519-4E3A-9F76-334DC13BF028}" destId="{39CD8C0C-ED1A-4879-B7B0-FFB4C17CD183}" srcOrd="0" destOrd="0" presId="urn:microsoft.com/office/officeart/2005/8/layout/process5#1"/>
    <dgm:cxn modelId="{61946ED8-D864-4D89-8865-1B2EAC6C1C18}" type="presOf" srcId="{4E501C6E-B973-4B1B-87D5-5EB8DABB93E1}" destId="{A3579A32-B3D5-4710-BFEF-EC87C226BC53}" srcOrd="0" destOrd="0" presId="urn:microsoft.com/office/officeart/2005/8/layout/process5#1"/>
    <dgm:cxn modelId="{681348DF-8438-4236-A5A7-3916917189E8}" type="presOf" srcId="{6E2F32E3-9223-4231-8FBD-81454D34702C}" destId="{58FC8B84-F267-432B-A045-DB1CDDF0CF29}" srcOrd="0" destOrd="0" presId="urn:microsoft.com/office/officeart/2005/8/layout/process5#1"/>
    <dgm:cxn modelId="{8F34B1E0-687A-4A22-A4F1-D09DC2851B35}" type="presOf" srcId="{23B1BBB6-61E8-4F9B-88D4-357FCA8C2B2B}" destId="{BC215A2B-2833-4566-8214-292988FA97EF}" srcOrd="0" destOrd="0" presId="urn:microsoft.com/office/officeart/2005/8/layout/process5#1"/>
    <dgm:cxn modelId="{EAE315E4-7E2C-4D3E-B71C-863641AC450D}" type="presOf" srcId="{18C743E6-229F-4429-B6A1-AE77830B288C}" destId="{FE3418AB-1B47-427A-A602-D252C17F28D2}" srcOrd="0" destOrd="0" presId="urn:microsoft.com/office/officeart/2005/8/layout/process5#1"/>
    <dgm:cxn modelId="{5D3210EA-CE2E-447E-8359-8547790F11FC}" type="presOf" srcId="{0C778741-593E-4B76-B78E-571935A2619F}" destId="{723F4507-CA4E-4B89-93EB-F6EDC06B593E}" srcOrd="0" destOrd="0" presId="urn:microsoft.com/office/officeart/2005/8/layout/process5#1"/>
    <dgm:cxn modelId="{59651CEE-FB57-42AC-89A9-3541AE222669}" srcId="{424DAA0E-8A78-4147-AF6C-44E098DFAE36}" destId="{E81987BB-B3C9-459E-9027-CF4E907948D1}" srcOrd="0" destOrd="0" parTransId="{FD2CE1A8-FDB7-4C16-A266-F829B60632E8}" sibTransId="{2F690C10-552E-429A-B1A3-1C9DC5EA817D}"/>
    <dgm:cxn modelId="{FB9428FA-55BB-4268-8DD4-7BFDD3E92DFE}" type="presOf" srcId="{713094FE-40FA-45C5-B030-9477EBC60413}" destId="{AC435772-365A-47BD-86D4-4CFFE523BF70}" srcOrd="0" destOrd="0" presId="urn:microsoft.com/office/officeart/2005/8/layout/process5#1"/>
    <dgm:cxn modelId="{35773DFD-0738-4642-8473-F9343928AC4F}" type="presOf" srcId="{E640D274-9B17-46A8-BED8-4C339FDA9CA6}" destId="{6EE9EED9-061E-4104-A513-CBA8122EBBD4}" srcOrd="0" destOrd="0" presId="urn:microsoft.com/office/officeart/2005/8/layout/process5#1"/>
    <dgm:cxn modelId="{6D882A20-E0A0-4978-BD9B-0C009EA153AE}" type="presParOf" srcId="{6C5380D6-B23F-4072-876A-433A1E7D9D12}" destId="{6EE9EED9-061E-4104-A513-CBA8122EBBD4}" srcOrd="0" destOrd="0" presId="urn:microsoft.com/office/officeart/2005/8/layout/process5#1"/>
    <dgm:cxn modelId="{A3E9263C-4873-418B-A9EF-2D115634DBAB}" type="presParOf" srcId="{6C5380D6-B23F-4072-876A-433A1E7D9D12}" destId="{AC435772-365A-47BD-86D4-4CFFE523BF70}" srcOrd="1" destOrd="0" presId="urn:microsoft.com/office/officeart/2005/8/layout/process5#1"/>
    <dgm:cxn modelId="{DBAA272C-75F2-463D-B153-1A793DD8FA88}" type="presParOf" srcId="{AC435772-365A-47BD-86D4-4CFFE523BF70}" destId="{655ACCDA-8B8B-4EE0-B80F-837083F547D3}" srcOrd="0" destOrd="0" presId="urn:microsoft.com/office/officeart/2005/8/layout/process5#1"/>
    <dgm:cxn modelId="{9FB24C7E-19E7-40CE-BA25-7EEE530B8A3C}" type="presParOf" srcId="{6C5380D6-B23F-4072-876A-433A1E7D9D12}" destId="{3ACDDF2F-78D5-4808-88CA-669DD23B1DBC}" srcOrd="2" destOrd="0" presId="urn:microsoft.com/office/officeart/2005/8/layout/process5#1"/>
    <dgm:cxn modelId="{31FA2935-5A5F-4B46-BB15-D7B417261CA4}" type="presParOf" srcId="{6C5380D6-B23F-4072-876A-433A1E7D9D12}" destId="{BC215A2B-2833-4566-8214-292988FA97EF}" srcOrd="3" destOrd="0" presId="urn:microsoft.com/office/officeart/2005/8/layout/process5#1"/>
    <dgm:cxn modelId="{BC3E19DD-6EFB-466E-8914-5EE67162EBEC}" type="presParOf" srcId="{BC215A2B-2833-4566-8214-292988FA97EF}" destId="{F04E65AB-15C6-4824-AE93-EF2A2622242A}" srcOrd="0" destOrd="0" presId="urn:microsoft.com/office/officeart/2005/8/layout/process5#1"/>
    <dgm:cxn modelId="{36839BD9-E5FE-4F86-84AB-EF2F047E356E}" type="presParOf" srcId="{6C5380D6-B23F-4072-876A-433A1E7D9D12}" destId="{FC985A47-223D-4664-81F1-42FF7A8197DC}" srcOrd="4" destOrd="0" presId="urn:microsoft.com/office/officeart/2005/8/layout/process5#1"/>
    <dgm:cxn modelId="{45607DD3-B6E2-4585-85F9-351B8C23DF22}" type="presParOf" srcId="{6C5380D6-B23F-4072-876A-433A1E7D9D12}" destId="{39CD8C0C-ED1A-4879-B7B0-FFB4C17CD183}" srcOrd="5" destOrd="0" presId="urn:microsoft.com/office/officeart/2005/8/layout/process5#1"/>
    <dgm:cxn modelId="{5F74B6BE-8EC0-4D76-A81A-51BC67777BFC}" type="presParOf" srcId="{39CD8C0C-ED1A-4879-B7B0-FFB4C17CD183}" destId="{76A29FDB-FC7E-41F1-80C4-63DF0BE05088}" srcOrd="0" destOrd="0" presId="urn:microsoft.com/office/officeart/2005/8/layout/process5#1"/>
    <dgm:cxn modelId="{3BAF03CA-7751-4E9D-832F-1BE155482CA1}" type="presParOf" srcId="{6C5380D6-B23F-4072-876A-433A1E7D9D12}" destId="{AA1B3863-D2B3-4B4D-91FA-508718207BEF}" srcOrd="6" destOrd="0" presId="urn:microsoft.com/office/officeart/2005/8/layout/process5#1"/>
    <dgm:cxn modelId="{41B96566-8316-4801-84BC-6F0C9C2F00E0}" type="presParOf" srcId="{6C5380D6-B23F-4072-876A-433A1E7D9D12}" destId="{EE7F597D-98F9-4E04-AA9C-7C1A452CB809}" srcOrd="7" destOrd="0" presId="urn:microsoft.com/office/officeart/2005/8/layout/process5#1"/>
    <dgm:cxn modelId="{800D5B1C-367D-4F30-B65F-444A93AB4A49}" type="presParOf" srcId="{EE7F597D-98F9-4E04-AA9C-7C1A452CB809}" destId="{816FE166-2A88-4713-812D-46F7B120E8D7}" srcOrd="0" destOrd="0" presId="urn:microsoft.com/office/officeart/2005/8/layout/process5#1"/>
    <dgm:cxn modelId="{37078063-B1F6-4AA9-9324-ABA4F76F1A7D}" type="presParOf" srcId="{6C5380D6-B23F-4072-876A-433A1E7D9D12}" destId="{3529B3CA-71ED-40D3-A0BE-7E28E6E4108E}" srcOrd="8" destOrd="0" presId="urn:microsoft.com/office/officeart/2005/8/layout/process5#1"/>
    <dgm:cxn modelId="{4587178C-97A2-4A94-9B5F-1258CA04782F}" type="presParOf" srcId="{6C5380D6-B23F-4072-876A-433A1E7D9D12}" destId="{FE3418AB-1B47-427A-A602-D252C17F28D2}" srcOrd="9" destOrd="0" presId="urn:microsoft.com/office/officeart/2005/8/layout/process5#1"/>
    <dgm:cxn modelId="{D617A366-DFA9-425C-9332-24E77C44E37C}" type="presParOf" srcId="{FE3418AB-1B47-427A-A602-D252C17F28D2}" destId="{DD8B1464-7B6F-4BB8-A401-A0A8D21173C6}" srcOrd="0" destOrd="0" presId="urn:microsoft.com/office/officeart/2005/8/layout/process5#1"/>
    <dgm:cxn modelId="{A7937EBA-3A9A-4323-9D51-1D2F54A64E1A}" type="presParOf" srcId="{6C5380D6-B23F-4072-876A-433A1E7D9D12}" destId="{723F4507-CA4E-4B89-93EB-F6EDC06B593E}" srcOrd="10" destOrd="0" presId="urn:microsoft.com/office/officeart/2005/8/layout/process5#1"/>
    <dgm:cxn modelId="{9EC88978-4489-48D3-A81D-C28E0E8E956A}" type="presParOf" srcId="{6C5380D6-B23F-4072-876A-433A1E7D9D12}" destId="{1F0A9A7B-FD27-4A3A-B126-1FB0C76805E1}" srcOrd="11" destOrd="0" presId="urn:microsoft.com/office/officeart/2005/8/layout/process5#1"/>
    <dgm:cxn modelId="{BA02EF7F-AC8B-4032-B6BA-33B3C92BA12C}" type="presParOf" srcId="{1F0A9A7B-FD27-4A3A-B126-1FB0C76805E1}" destId="{B6479F42-56F6-4F7A-8FAD-3E597ABCCE27}" srcOrd="0" destOrd="0" presId="urn:microsoft.com/office/officeart/2005/8/layout/process5#1"/>
    <dgm:cxn modelId="{3718D118-561D-4E5B-A645-43580B9461E4}" type="presParOf" srcId="{6C5380D6-B23F-4072-876A-433A1E7D9D12}" destId="{495D7704-717C-4FA8-9BB8-B337B35A5406}" srcOrd="12" destOrd="0" presId="urn:microsoft.com/office/officeart/2005/8/layout/process5#1"/>
    <dgm:cxn modelId="{F2A0C212-544E-4E6C-BD7B-357D0264834D}" type="presParOf" srcId="{6C5380D6-B23F-4072-876A-433A1E7D9D12}" destId="{4044BEFA-86ED-4BA8-81B3-85960618D4AE}" srcOrd="13" destOrd="0" presId="urn:microsoft.com/office/officeart/2005/8/layout/process5#1"/>
    <dgm:cxn modelId="{E7C0074D-3369-4496-AB3F-E2EC362C83DC}" type="presParOf" srcId="{4044BEFA-86ED-4BA8-81B3-85960618D4AE}" destId="{0BB7A48C-092D-4191-B52B-673A53DAE09C}" srcOrd="0" destOrd="0" presId="urn:microsoft.com/office/officeart/2005/8/layout/process5#1"/>
    <dgm:cxn modelId="{09475FE0-F8BC-470D-9D8D-06E62778161E}" type="presParOf" srcId="{6C5380D6-B23F-4072-876A-433A1E7D9D12}" destId="{8614E0E0-7366-46A7-9E2D-7DE633136104}" srcOrd="14" destOrd="0" presId="urn:microsoft.com/office/officeart/2005/8/layout/process5#1"/>
    <dgm:cxn modelId="{8BD2BEA8-97BA-4641-8CFD-785370812A10}" type="presParOf" srcId="{6C5380D6-B23F-4072-876A-433A1E7D9D12}" destId="{58FC8B84-F267-432B-A045-DB1CDDF0CF29}" srcOrd="15" destOrd="0" presId="urn:microsoft.com/office/officeart/2005/8/layout/process5#1"/>
    <dgm:cxn modelId="{ED6DA73E-35AF-424F-AC20-B546CB240B50}" type="presParOf" srcId="{58FC8B84-F267-432B-A045-DB1CDDF0CF29}" destId="{26AA125F-995B-4015-9A02-13E1997CFD9E}" srcOrd="0" destOrd="0" presId="urn:microsoft.com/office/officeart/2005/8/layout/process5#1"/>
    <dgm:cxn modelId="{6D7B3B91-E430-4423-915B-918C4320B8FE}" type="presParOf" srcId="{6C5380D6-B23F-4072-876A-433A1E7D9D12}" destId="{A3579A32-B3D5-4710-BFEF-EC87C226BC53}" srcOrd="16" destOrd="0" presId="urn:microsoft.com/office/officeart/2005/8/layout/process5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4AB370-522C-45EE-8A41-03DF4EEA4288}" type="doc">
      <dgm:prSet loTypeId="urn:microsoft.com/office/officeart/2005/8/layout/orgChart1#2" loCatId="hierarchy" qsTypeId="urn:microsoft.com/office/officeart/2005/8/quickstyle/simple1#3" qsCatId="simple" csTypeId="urn:microsoft.com/office/officeart/2005/8/colors/accent2_1#3" csCatId="accent2" phldr="1"/>
      <dgm:spPr/>
      <dgm:t>
        <a:bodyPr/>
        <a:lstStyle/>
        <a:p>
          <a:endParaRPr lang="hu-HU"/>
        </a:p>
      </dgm:t>
    </dgm:pt>
    <dgm:pt modelId="{1A126EE5-5E21-44BD-BA8F-3E67786B1847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Egységes Európai Okmány </a:t>
          </a:r>
          <a:r>
            <a:rPr lang="hu-HU" sz="1400" b="0" dirty="0">
              <a:latin typeface="Verdana (Szövegtörzs)"/>
            </a:rPr>
            <a:t>(preambulum</a:t>
          </a:r>
          <a:r>
            <a:rPr lang="hu-HU" sz="1100" b="0" dirty="0">
              <a:latin typeface="Verdana (Szövegtörzs)"/>
            </a:rPr>
            <a:t>)</a:t>
          </a:r>
        </a:p>
      </dgm:t>
    </dgm:pt>
    <dgm:pt modelId="{8A2C1A2B-A792-4E78-91AB-BC7CF107F117}" type="parTrans" cxnId="{0E90F3C6-09FC-409E-A47D-77362DBBEE7D}">
      <dgm:prSet/>
      <dgm:spPr/>
      <dgm:t>
        <a:bodyPr/>
        <a:lstStyle/>
        <a:p>
          <a:endParaRPr lang="hu-HU"/>
        </a:p>
      </dgm:t>
    </dgm:pt>
    <dgm:pt modelId="{007BFB9D-05FE-438A-B0B7-AAFF726312AE}" type="sibTrans" cxnId="{0E90F3C6-09FC-409E-A47D-77362DBBEE7D}">
      <dgm:prSet/>
      <dgm:spPr/>
      <dgm:t>
        <a:bodyPr/>
        <a:lstStyle/>
        <a:p>
          <a:endParaRPr lang="hu-HU"/>
        </a:p>
      </dgm:t>
    </dgm:pt>
    <dgm:pt modelId="{637BCF39-193C-4E90-B94B-BB48FFB5BD61}">
      <dgm:prSet phldrT="[Szöveg]" custT="1"/>
      <dgm:spPr/>
      <dgm:t>
        <a:bodyPr/>
        <a:lstStyle/>
        <a:p>
          <a:r>
            <a:rPr lang="hu-HU" sz="1100" b="1" dirty="0">
              <a:latin typeface="Verdana (Szövegtörzs)"/>
            </a:rPr>
            <a:t>Maastrichti Szerződés     </a:t>
          </a:r>
          <a:r>
            <a:rPr lang="hu-HU" sz="1100" dirty="0">
              <a:latin typeface="Verdana (Szövegtörzs)"/>
            </a:rPr>
            <a:t>[EUSZ F(2) cikk]</a:t>
          </a:r>
        </a:p>
      </dgm:t>
    </dgm:pt>
    <dgm:pt modelId="{F9D37B1C-E07A-4379-A883-497C44932A8C}" type="parTrans" cxnId="{0454CBFA-739D-4035-8101-88A490BBC8F7}">
      <dgm:prSet/>
      <dgm:spPr/>
      <dgm:t>
        <a:bodyPr/>
        <a:lstStyle/>
        <a:p>
          <a:endParaRPr lang="hu-HU"/>
        </a:p>
      </dgm:t>
    </dgm:pt>
    <dgm:pt modelId="{FB0DA2E0-8427-4850-90B7-DDFA7385A636}" type="sibTrans" cxnId="{0454CBFA-739D-4035-8101-88A490BBC8F7}">
      <dgm:prSet/>
      <dgm:spPr/>
      <dgm:t>
        <a:bodyPr/>
        <a:lstStyle/>
        <a:p>
          <a:endParaRPr lang="hu-HU"/>
        </a:p>
      </dgm:t>
    </dgm:pt>
    <dgm:pt modelId="{DB1E6A7E-27A6-48DC-8621-D447D447BF27}">
      <dgm:prSet phldrT="[Szöveg]" custT="1"/>
      <dgm:spPr/>
      <dgm:t>
        <a:bodyPr/>
        <a:lstStyle/>
        <a:p>
          <a:r>
            <a:rPr lang="hu-HU" sz="1100" b="1" dirty="0">
              <a:latin typeface="Verdana (Szövegtörzs)"/>
            </a:rPr>
            <a:t>Amszterdami, Nizzai és Lisszaboni Szerződés </a:t>
          </a:r>
          <a:r>
            <a:rPr lang="hu-HU" sz="1100" dirty="0">
              <a:latin typeface="Verdana (Szövegtörzs)"/>
            </a:rPr>
            <a:t>(EUSZ 6. cikk)</a:t>
          </a:r>
        </a:p>
      </dgm:t>
    </dgm:pt>
    <dgm:pt modelId="{7396EFFC-703D-41BD-93A7-2409983FA7DE}" type="parTrans" cxnId="{BABB6570-E2D7-4EC7-A60D-5F37BD22696B}">
      <dgm:prSet/>
      <dgm:spPr/>
      <dgm:t>
        <a:bodyPr/>
        <a:lstStyle/>
        <a:p>
          <a:endParaRPr lang="hu-HU"/>
        </a:p>
      </dgm:t>
    </dgm:pt>
    <dgm:pt modelId="{4400122F-E8F2-4039-A0BF-178BB26670CE}" type="sibTrans" cxnId="{BABB6570-E2D7-4EC7-A60D-5F37BD22696B}">
      <dgm:prSet/>
      <dgm:spPr/>
      <dgm:t>
        <a:bodyPr/>
        <a:lstStyle/>
        <a:p>
          <a:endParaRPr lang="hu-HU"/>
        </a:p>
      </dgm:t>
    </dgm:pt>
    <dgm:pt modelId="{0907157C-5A15-4FE4-86A9-54DF891D5EE5}">
      <dgm:prSet phldrT="[Szöveg]" custT="1"/>
      <dgm:spPr/>
      <dgm:t>
        <a:bodyPr/>
        <a:lstStyle/>
        <a:p>
          <a:r>
            <a:rPr lang="hu-HU" sz="1600" b="1" dirty="0">
              <a:latin typeface="Verdana (Szövegtörzs)"/>
            </a:rPr>
            <a:t>Saját alapjogi katalógus</a:t>
          </a:r>
        </a:p>
      </dgm:t>
    </dgm:pt>
    <dgm:pt modelId="{5AC267F6-E992-47CF-8CAF-9B2DDF8F72CE}" type="parTrans" cxnId="{47783839-CF66-4E80-A944-FB53227EB0BA}">
      <dgm:prSet/>
      <dgm:spPr/>
      <dgm:t>
        <a:bodyPr/>
        <a:lstStyle/>
        <a:p>
          <a:endParaRPr lang="hu-HU"/>
        </a:p>
      </dgm:t>
    </dgm:pt>
    <dgm:pt modelId="{EBA1BB40-E61B-4419-86AC-700C732CCDE3}" type="sibTrans" cxnId="{47783839-CF66-4E80-A944-FB53227EB0BA}">
      <dgm:prSet/>
      <dgm:spPr/>
      <dgm:t>
        <a:bodyPr/>
        <a:lstStyle/>
        <a:p>
          <a:endParaRPr lang="hu-HU"/>
        </a:p>
      </dgm:t>
    </dgm:pt>
    <dgm:pt modelId="{F0826B98-7766-4686-A74C-5C01A7CF37BE}" type="asst">
      <dgm:prSet custT="1"/>
      <dgm:spPr/>
      <dgm:t>
        <a:bodyPr/>
        <a:lstStyle/>
        <a:p>
          <a:r>
            <a:rPr lang="hu-HU" sz="1050" b="1" dirty="0">
              <a:latin typeface="Verdana (Szövegtörzs)"/>
            </a:rPr>
            <a:t>Az Unió az emberi jogok és az alapvető szabadságok tiszteletben tartásán alapul</a:t>
          </a:r>
        </a:p>
      </dgm:t>
    </dgm:pt>
    <dgm:pt modelId="{F4D879C3-F7BE-469F-9D97-2D29798403BC}" type="parTrans" cxnId="{1B17286A-A656-4B78-8F54-3FDB722A5E76}">
      <dgm:prSet/>
      <dgm:spPr/>
      <dgm:t>
        <a:bodyPr/>
        <a:lstStyle/>
        <a:p>
          <a:endParaRPr lang="hu-HU"/>
        </a:p>
      </dgm:t>
    </dgm:pt>
    <dgm:pt modelId="{6B5C20EF-7F2C-43B4-B7C7-79309B548047}" type="sibTrans" cxnId="{1B17286A-A656-4B78-8F54-3FDB722A5E76}">
      <dgm:prSet/>
      <dgm:spPr/>
      <dgm:t>
        <a:bodyPr/>
        <a:lstStyle/>
        <a:p>
          <a:endParaRPr lang="hu-HU"/>
        </a:p>
      </dgm:t>
    </dgm:pt>
    <dgm:pt modelId="{43E86A9D-093B-4A3B-A6E7-F8E12337528E}" type="asst">
      <dgm:prSet custT="1"/>
      <dgm:spPr/>
      <dgm:t>
        <a:bodyPr/>
        <a:lstStyle/>
        <a:p>
          <a:r>
            <a:rPr lang="hu-HU" sz="1000" b="1" dirty="0">
              <a:latin typeface="Verdana (Szövegtörzs)"/>
            </a:rPr>
            <a:t>Ahogyan azokat az EJEE biztosítja és ahogyan a tagállamok közös alkotmányos hagyományaiból erednek</a:t>
          </a:r>
          <a:r>
            <a:rPr lang="hu-HU" sz="1000" dirty="0">
              <a:latin typeface="Verdana (Szövegtörzs)"/>
            </a:rPr>
            <a:t>.</a:t>
          </a:r>
        </a:p>
      </dgm:t>
    </dgm:pt>
    <dgm:pt modelId="{4F67D2FF-0EAD-47FC-B952-F7FA99EF9B58}" type="parTrans" cxnId="{55AD3544-77A3-4DDD-816F-40ACF2E022C2}">
      <dgm:prSet/>
      <dgm:spPr/>
      <dgm:t>
        <a:bodyPr/>
        <a:lstStyle/>
        <a:p>
          <a:endParaRPr lang="hu-HU"/>
        </a:p>
      </dgm:t>
    </dgm:pt>
    <dgm:pt modelId="{48A49DA4-4555-4BA9-A1A6-B55535A0FE53}" type="sibTrans" cxnId="{55AD3544-77A3-4DDD-816F-40ACF2E022C2}">
      <dgm:prSet/>
      <dgm:spPr/>
      <dgm:t>
        <a:bodyPr/>
        <a:lstStyle/>
        <a:p>
          <a:endParaRPr lang="hu-HU"/>
        </a:p>
      </dgm:t>
    </dgm:pt>
    <dgm:pt modelId="{B30AA1A5-0739-4F49-8832-750616BAD7A5}">
      <dgm:prSet phldrT="[Szöveg]" custT="1"/>
      <dgm:spPr/>
      <dgm:t>
        <a:bodyPr/>
        <a:lstStyle/>
        <a:p>
          <a:r>
            <a:rPr lang="hu-HU" sz="1600" b="1" dirty="0">
              <a:latin typeface="Verdana (Szövegtörzs)"/>
            </a:rPr>
            <a:t>Csatlakozás az </a:t>
          </a:r>
          <a:r>
            <a:rPr lang="hu-HU" sz="1600" b="1" dirty="0" err="1">
              <a:latin typeface="Verdana (Szövegtörzs)"/>
            </a:rPr>
            <a:t>EJEE-hez</a:t>
          </a:r>
          <a:r>
            <a:rPr lang="hu-HU" sz="1600" b="1" dirty="0">
              <a:latin typeface="Verdana (Szövegtörzs)"/>
            </a:rPr>
            <a:t>(?)</a:t>
          </a:r>
        </a:p>
      </dgm:t>
    </dgm:pt>
    <dgm:pt modelId="{D97DB0C9-E556-4927-BADB-996B4C203D7D}" type="parTrans" cxnId="{D333420C-1E68-43A8-9B4A-53AF169A88D5}">
      <dgm:prSet/>
      <dgm:spPr/>
      <dgm:t>
        <a:bodyPr/>
        <a:lstStyle/>
        <a:p>
          <a:endParaRPr lang="hu-HU"/>
        </a:p>
      </dgm:t>
    </dgm:pt>
    <dgm:pt modelId="{8ECB132A-5B51-4B14-9960-ED23AD494196}" type="sibTrans" cxnId="{D333420C-1E68-43A8-9B4A-53AF169A88D5}">
      <dgm:prSet/>
      <dgm:spPr/>
      <dgm:t>
        <a:bodyPr/>
        <a:lstStyle/>
        <a:p>
          <a:endParaRPr lang="hu-HU"/>
        </a:p>
      </dgm:t>
    </dgm:pt>
    <dgm:pt modelId="{845D605D-591F-4D47-9159-4CEE361CE1E2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Diszkriminációval szembeni fellépés</a:t>
          </a:r>
        </a:p>
      </dgm:t>
    </dgm:pt>
    <dgm:pt modelId="{18DCD3CF-30E7-4EB1-9492-BB3593C5DEEE}" type="parTrans" cxnId="{E68EDA72-110E-4D80-9E06-962115805ACF}">
      <dgm:prSet/>
      <dgm:spPr/>
      <dgm:t>
        <a:bodyPr/>
        <a:lstStyle/>
        <a:p>
          <a:endParaRPr lang="hu-HU"/>
        </a:p>
      </dgm:t>
    </dgm:pt>
    <dgm:pt modelId="{F10AC73B-1E99-4A8D-8532-621CD8C12EE2}" type="sibTrans" cxnId="{E68EDA72-110E-4D80-9E06-962115805ACF}">
      <dgm:prSet/>
      <dgm:spPr/>
      <dgm:t>
        <a:bodyPr/>
        <a:lstStyle/>
        <a:p>
          <a:endParaRPr lang="hu-HU"/>
        </a:p>
      </dgm:t>
    </dgm:pt>
    <dgm:pt modelId="{8257836F-D4FE-40D8-B70F-42047450AA85}">
      <dgm:prSet phldrT="[Szöveg]" custT="1"/>
      <dgm:spPr/>
      <dgm:t>
        <a:bodyPr/>
        <a:lstStyle/>
        <a:p>
          <a:r>
            <a:rPr lang="hu-HU" sz="1200" b="1" dirty="0">
              <a:latin typeface="Verdana (Szövegtörzs)"/>
            </a:rPr>
            <a:t>A jogállamiság megerősítése : </a:t>
          </a:r>
        </a:p>
        <a:p>
          <a:r>
            <a:rPr lang="hu-HU" sz="1200" b="1" dirty="0">
              <a:latin typeface="Verdana (Szövegtörzs)"/>
            </a:rPr>
            <a:t>EUSZ 7. cikk és kapcsolódó fellépések, </a:t>
          </a:r>
        </a:p>
        <a:p>
          <a:r>
            <a:rPr lang="hu-HU" sz="1200" b="1" dirty="0">
              <a:latin typeface="Verdana (Szövegtörzs)"/>
            </a:rPr>
            <a:t>a jogállamisági mechanizmus</a:t>
          </a:r>
        </a:p>
      </dgm:t>
    </dgm:pt>
    <dgm:pt modelId="{3E2BEEAA-3BCA-4077-B909-3DBFD7890ECE}" type="parTrans" cxnId="{3C27E23A-CEDC-45B7-9CB8-2A2F73EF6FF3}">
      <dgm:prSet/>
      <dgm:spPr/>
      <dgm:t>
        <a:bodyPr/>
        <a:lstStyle/>
        <a:p>
          <a:endParaRPr lang="hu-HU"/>
        </a:p>
      </dgm:t>
    </dgm:pt>
    <dgm:pt modelId="{F43FB132-197B-4DC4-9B49-D3D163A4AC15}" type="sibTrans" cxnId="{3C27E23A-CEDC-45B7-9CB8-2A2F73EF6FF3}">
      <dgm:prSet/>
      <dgm:spPr/>
      <dgm:t>
        <a:bodyPr/>
        <a:lstStyle/>
        <a:p>
          <a:endParaRPr lang="hu-HU"/>
        </a:p>
      </dgm:t>
    </dgm:pt>
    <dgm:pt modelId="{30ADC10F-B5E3-4B8D-869C-8F4783F07B1A}" type="pres">
      <dgm:prSet presAssocID="{524AB370-522C-45EE-8A41-03DF4EEA42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221821-DBFD-41F3-B404-78BBA8829A26}" type="pres">
      <dgm:prSet presAssocID="{1A126EE5-5E21-44BD-BA8F-3E67786B1847}" presName="hierRoot1" presStyleCnt="0">
        <dgm:presLayoutVars>
          <dgm:hierBranch val="init"/>
        </dgm:presLayoutVars>
      </dgm:prSet>
      <dgm:spPr/>
    </dgm:pt>
    <dgm:pt modelId="{DABF547D-95B3-464B-90A3-42822977584E}" type="pres">
      <dgm:prSet presAssocID="{1A126EE5-5E21-44BD-BA8F-3E67786B1847}" presName="rootComposite1" presStyleCnt="0"/>
      <dgm:spPr/>
    </dgm:pt>
    <dgm:pt modelId="{6BD9001D-7A5E-4A56-8A8B-29C859742CCA}" type="pres">
      <dgm:prSet presAssocID="{1A126EE5-5E21-44BD-BA8F-3E67786B1847}" presName="rootText1" presStyleLbl="node0" presStyleIdx="0" presStyleCnt="1" custScaleX="195289">
        <dgm:presLayoutVars>
          <dgm:chPref val="3"/>
        </dgm:presLayoutVars>
      </dgm:prSet>
      <dgm:spPr/>
    </dgm:pt>
    <dgm:pt modelId="{D7C2782B-8EBA-4A5E-AAC6-D8EE31F0D46C}" type="pres">
      <dgm:prSet presAssocID="{1A126EE5-5E21-44BD-BA8F-3E67786B1847}" presName="rootConnector1" presStyleLbl="node1" presStyleIdx="0" presStyleCnt="0"/>
      <dgm:spPr/>
    </dgm:pt>
    <dgm:pt modelId="{B2CB969A-23C4-4DCA-A73D-0030A88026F4}" type="pres">
      <dgm:prSet presAssocID="{1A126EE5-5E21-44BD-BA8F-3E67786B1847}" presName="hierChild2" presStyleCnt="0"/>
      <dgm:spPr/>
    </dgm:pt>
    <dgm:pt modelId="{FE73326D-FC10-4DBE-B470-F33207D6419C}" type="pres">
      <dgm:prSet presAssocID="{F9D37B1C-E07A-4379-A883-497C44932A8C}" presName="Name37" presStyleLbl="parChTrans1D2" presStyleIdx="0" presStyleCnt="1"/>
      <dgm:spPr/>
    </dgm:pt>
    <dgm:pt modelId="{32FCFB40-5D83-47C1-B762-D90EB5086459}" type="pres">
      <dgm:prSet presAssocID="{637BCF39-193C-4E90-B94B-BB48FFB5BD61}" presName="hierRoot2" presStyleCnt="0">
        <dgm:presLayoutVars>
          <dgm:hierBranch val="init"/>
        </dgm:presLayoutVars>
      </dgm:prSet>
      <dgm:spPr/>
    </dgm:pt>
    <dgm:pt modelId="{37840A0B-4604-4FBE-8AB5-57F9C4EC5ABA}" type="pres">
      <dgm:prSet presAssocID="{637BCF39-193C-4E90-B94B-BB48FFB5BD61}" presName="rootComposite" presStyleCnt="0"/>
      <dgm:spPr/>
    </dgm:pt>
    <dgm:pt modelId="{292C5053-FAE1-4866-A321-CFBD0AC89DA6}" type="pres">
      <dgm:prSet presAssocID="{637BCF39-193C-4E90-B94B-BB48FFB5BD61}" presName="rootText" presStyleLbl="node2" presStyleIdx="0" presStyleCnt="1" custScaleX="152414">
        <dgm:presLayoutVars>
          <dgm:chPref val="3"/>
        </dgm:presLayoutVars>
      </dgm:prSet>
      <dgm:spPr/>
    </dgm:pt>
    <dgm:pt modelId="{63CF8CF9-5ADC-43E3-8B00-10956B93DD5A}" type="pres">
      <dgm:prSet presAssocID="{637BCF39-193C-4E90-B94B-BB48FFB5BD61}" presName="rootConnector" presStyleLbl="node2" presStyleIdx="0" presStyleCnt="1"/>
      <dgm:spPr/>
    </dgm:pt>
    <dgm:pt modelId="{8176CDA3-B31E-466B-A220-0978F30F7B3B}" type="pres">
      <dgm:prSet presAssocID="{637BCF39-193C-4E90-B94B-BB48FFB5BD61}" presName="hierChild4" presStyleCnt="0"/>
      <dgm:spPr/>
    </dgm:pt>
    <dgm:pt modelId="{491A6FD1-33B8-4D16-96E2-8AE4E8971A10}" type="pres">
      <dgm:prSet presAssocID="{7396EFFC-703D-41BD-93A7-2409983FA7DE}" presName="Name37" presStyleLbl="parChTrans1D3" presStyleIdx="0" presStyleCnt="1"/>
      <dgm:spPr/>
    </dgm:pt>
    <dgm:pt modelId="{3C354C65-5AAD-426E-BE8E-0DD343BC71D4}" type="pres">
      <dgm:prSet presAssocID="{DB1E6A7E-27A6-48DC-8621-D447D447BF27}" presName="hierRoot2" presStyleCnt="0">
        <dgm:presLayoutVars>
          <dgm:hierBranch/>
        </dgm:presLayoutVars>
      </dgm:prSet>
      <dgm:spPr/>
    </dgm:pt>
    <dgm:pt modelId="{7663C7CE-8BAF-4EAF-BB24-F2251DB02B1A}" type="pres">
      <dgm:prSet presAssocID="{DB1E6A7E-27A6-48DC-8621-D447D447BF27}" presName="rootComposite" presStyleCnt="0"/>
      <dgm:spPr/>
    </dgm:pt>
    <dgm:pt modelId="{0442CFD6-F790-400F-81ED-A1AF3D1B65C8}" type="pres">
      <dgm:prSet presAssocID="{DB1E6A7E-27A6-48DC-8621-D447D447BF27}" presName="rootText" presStyleLbl="node3" presStyleIdx="0" presStyleCnt="1" custScaleX="128542">
        <dgm:presLayoutVars>
          <dgm:chPref val="3"/>
        </dgm:presLayoutVars>
      </dgm:prSet>
      <dgm:spPr/>
    </dgm:pt>
    <dgm:pt modelId="{C7D85BF5-59AB-45E0-B419-BC7D2C44EB8E}" type="pres">
      <dgm:prSet presAssocID="{DB1E6A7E-27A6-48DC-8621-D447D447BF27}" presName="rootConnector" presStyleLbl="node3" presStyleIdx="0" presStyleCnt="1"/>
      <dgm:spPr/>
    </dgm:pt>
    <dgm:pt modelId="{9BC9FA25-7518-4BC6-83B1-35F5FDD9EE36}" type="pres">
      <dgm:prSet presAssocID="{DB1E6A7E-27A6-48DC-8621-D447D447BF27}" presName="hierChild4" presStyleCnt="0"/>
      <dgm:spPr/>
    </dgm:pt>
    <dgm:pt modelId="{14E8973C-EE32-43E7-A82E-8495AA6C65F0}" type="pres">
      <dgm:prSet presAssocID="{5AC267F6-E992-47CF-8CAF-9B2DDF8F72CE}" presName="Name35" presStyleLbl="parChTrans1D4" presStyleIdx="0" presStyleCnt="6"/>
      <dgm:spPr/>
    </dgm:pt>
    <dgm:pt modelId="{31B345F7-8323-44F1-8548-086CD5A5E061}" type="pres">
      <dgm:prSet presAssocID="{0907157C-5A15-4FE4-86A9-54DF891D5EE5}" presName="hierRoot2" presStyleCnt="0">
        <dgm:presLayoutVars>
          <dgm:hierBranch val="init"/>
        </dgm:presLayoutVars>
      </dgm:prSet>
      <dgm:spPr/>
    </dgm:pt>
    <dgm:pt modelId="{23293184-2246-4FDA-9927-D0C534068953}" type="pres">
      <dgm:prSet presAssocID="{0907157C-5A15-4FE4-86A9-54DF891D5EE5}" presName="rootComposite" presStyleCnt="0"/>
      <dgm:spPr/>
    </dgm:pt>
    <dgm:pt modelId="{C1AB265D-DD84-43B2-A02B-3C3F0F8776BD}" type="pres">
      <dgm:prSet presAssocID="{0907157C-5A15-4FE4-86A9-54DF891D5EE5}" presName="rootText" presStyleLbl="node4" presStyleIdx="0" presStyleCnt="4" custScaleY="100577" custLinFactNeighborX="150" custLinFactNeighborY="2352">
        <dgm:presLayoutVars>
          <dgm:chPref val="3"/>
        </dgm:presLayoutVars>
      </dgm:prSet>
      <dgm:spPr/>
    </dgm:pt>
    <dgm:pt modelId="{4D9604C8-7950-44D1-8E5A-AA5CC691AD02}" type="pres">
      <dgm:prSet presAssocID="{0907157C-5A15-4FE4-86A9-54DF891D5EE5}" presName="rootConnector" presStyleLbl="node4" presStyleIdx="0" presStyleCnt="4"/>
      <dgm:spPr/>
    </dgm:pt>
    <dgm:pt modelId="{3D548D3F-9D62-494E-9211-843D37419487}" type="pres">
      <dgm:prSet presAssocID="{0907157C-5A15-4FE4-86A9-54DF891D5EE5}" presName="hierChild4" presStyleCnt="0"/>
      <dgm:spPr/>
    </dgm:pt>
    <dgm:pt modelId="{A5D80195-600F-45B4-8E5A-E0C5097E6823}" type="pres">
      <dgm:prSet presAssocID="{0907157C-5A15-4FE4-86A9-54DF891D5EE5}" presName="hierChild5" presStyleCnt="0"/>
      <dgm:spPr/>
    </dgm:pt>
    <dgm:pt modelId="{2F1A9890-F7E7-42EC-B2FA-16F45DDEC8A8}" type="pres">
      <dgm:prSet presAssocID="{D97DB0C9-E556-4927-BADB-996B4C203D7D}" presName="Name35" presStyleLbl="parChTrans1D4" presStyleIdx="1" presStyleCnt="6"/>
      <dgm:spPr/>
    </dgm:pt>
    <dgm:pt modelId="{9541258D-CD84-43C1-8AB3-E41AA3DE91DD}" type="pres">
      <dgm:prSet presAssocID="{B30AA1A5-0739-4F49-8832-750616BAD7A5}" presName="hierRoot2" presStyleCnt="0">
        <dgm:presLayoutVars>
          <dgm:hierBranch val="init"/>
        </dgm:presLayoutVars>
      </dgm:prSet>
      <dgm:spPr/>
    </dgm:pt>
    <dgm:pt modelId="{3A4FC2E2-15EF-4D61-8A0C-82FF5F40654C}" type="pres">
      <dgm:prSet presAssocID="{B30AA1A5-0739-4F49-8832-750616BAD7A5}" presName="rootComposite" presStyleCnt="0"/>
      <dgm:spPr/>
    </dgm:pt>
    <dgm:pt modelId="{1A9CC8D1-7546-4016-BACC-6A02C048D93B}" type="pres">
      <dgm:prSet presAssocID="{B30AA1A5-0739-4F49-8832-750616BAD7A5}" presName="rootText" presStyleLbl="node4" presStyleIdx="1" presStyleCnt="4">
        <dgm:presLayoutVars>
          <dgm:chPref val="3"/>
        </dgm:presLayoutVars>
      </dgm:prSet>
      <dgm:spPr/>
    </dgm:pt>
    <dgm:pt modelId="{69650D70-643D-4EB8-920F-D11D4B96CC2E}" type="pres">
      <dgm:prSet presAssocID="{B30AA1A5-0739-4F49-8832-750616BAD7A5}" presName="rootConnector" presStyleLbl="node4" presStyleIdx="1" presStyleCnt="4"/>
      <dgm:spPr/>
    </dgm:pt>
    <dgm:pt modelId="{C228D5F4-5A14-46C9-BCFC-54F7E44BC7F2}" type="pres">
      <dgm:prSet presAssocID="{B30AA1A5-0739-4F49-8832-750616BAD7A5}" presName="hierChild4" presStyleCnt="0"/>
      <dgm:spPr/>
    </dgm:pt>
    <dgm:pt modelId="{99715FF7-204C-4970-90DE-EBBCF819DC5D}" type="pres">
      <dgm:prSet presAssocID="{B30AA1A5-0739-4F49-8832-750616BAD7A5}" presName="hierChild5" presStyleCnt="0"/>
      <dgm:spPr/>
    </dgm:pt>
    <dgm:pt modelId="{7E10D811-4BC3-40D4-83F4-B365AB2D4F05}" type="pres">
      <dgm:prSet presAssocID="{18DCD3CF-30E7-4EB1-9492-BB3593C5DEEE}" presName="Name35" presStyleLbl="parChTrans1D4" presStyleIdx="2" presStyleCnt="6"/>
      <dgm:spPr/>
    </dgm:pt>
    <dgm:pt modelId="{14BF97E8-7EF3-4E80-BE4E-5B9610112A51}" type="pres">
      <dgm:prSet presAssocID="{845D605D-591F-4D47-9159-4CEE361CE1E2}" presName="hierRoot2" presStyleCnt="0">
        <dgm:presLayoutVars>
          <dgm:hierBranch/>
        </dgm:presLayoutVars>
      </dgm:prSet>
      <dgm:spPr/>
    </dgm:pt>
    <dgm:pt modelId="{99462715-16C6-456A-8BFE-02A001F85C7D}" type="pres">
      <dgm:prSet presAssocID="{845D605D-591F-4D47-9159-4CEE361CE1E2}" presName="rootComposite" presStyleCnt="0"/>
      <dgm:spPr/>
    </dgm:pt>
    <dgm:pt modelId="{D58DA8DE-E36E-4086-AC68-3F4C3A3AB89C}" type="pres">
      <dgm:prSet presAssocID="{845D605D-591F-4D47-9159-4CEE361CE1E2}" presName="rootText" presStyleLbl="node4" presStyleIdx="2" presStyleCnt="4">
        <dgm:presLayoutVars>
          <dgm:chPref val="3"/>
        </dgm:presLayoutVars>
      </dgm:prSet>
      <dgm:spPr/>
    </dgm:pt>
    <dgm:pt modelId="{8153430F-47D8-4B87-A53B-761461B9F743}" type="pres">
      <dgm:prSet presAssocID="{845D605D-591F-4D47-9159-4CEE361CE1E2}" presName="rootConnector" presStyleLbl="node4" presStyleIdx="2" presStyleCnt="4"/>
      <dgm:spPr/>
    </dgm:pt>
    <dgm:pt modelId="{BB2FC274-3C93-4844-81BD-94AF9FC25EC7}" type="pres">
      <dgm:prSet presAssocID="{845D605D-591F-4D47-9159-4CEE361CE1E2}" presName="hierChild4" presStyleCnt="0"/>
      <dgm:spPr/>
    </dgm:pt>
    <dgm:pt modelId="{53D58A70-702B-4EA7-9F76-FDDDA2BB6807}" type="pres">
      <dgm:prSet presAssocID="{845D605D-591F-4D47-9159-4CEE361CE1E2}" presName="hierChild5" presStyleCnt="0"/>
      <dgm:spPr/>
    </dgm:pt>
    <dgm:pt modelId="{5BAD2F9E-7F77-4160-BD1A-4A1FD9C73FE1}" type="pres">
      <dgm:prSet presAssocID="{3E2BEEAA-3BCA-4077-B909-3DBFD7890ECE}" presName="Name35" presStyleLbl="parChTrans1D4" presStyleIdx="3" presStyleCnt="6"/>
      <dgm:spPr/>
    </dgm:pt>
    <dgm:pt modelId="{78AEC6BE-9CF0-41F1-A564-549A2534353F}" type="pres">
      <dgm:prSet presAssocID="{8257836F-D4FE-40D8-B70F-42047450AA85}" presName="hierRoot2" presStyleCnt="0">
        <dgm:presLayoutVars>
          <dgm:hierBranch val="init"/>
        </dgm:presLayoutVars>
      </dgm:prSet>
      <dgm:spPr/>
    </dgm:pt>
    <dgm:pt modelId="{1F6AF4C6-D217-4404-B7FC-4AA304B98009}" type="pres">
      <dgm:prSet presAssocID="{8257836F-D4FE-40D8-B70F-42047450AA85}" presName="rootComposite" presStyleCnt="0"/>
      <dgm:spPr/>
    </dgm:pt>
    <dgm:pt modelId="{59046CEF-FC0E-4C3B-B64D-3739FA62F9CA}" type="pres">
      <dgm:prSet presAssocID="{8257836F-D4FE-40D8-B70F-42047450AA85}" presName="rootText" presStyleLbl="node4" presStyleIdx="3" presStyleCnt="4" custScaleX="196442" custScaleY="101038">
        <dgm:presLayoutVars>
          <dgm:chPref val="3"/>
        </dgm:presLayoutVars>
      </dgm:prSet>
      <dgm:spPr/>
    </dgm:pt>
    <dgm:pt modelId="{5A1F8CEA-2E50-4C9F-B4BF-588692776B07}" type="pres">
      <dgm:prSet presAssocID="{8257836F-D4FE-40D8-B70F-42047450AA85}" presName="rootConnector" presStyleLbl="node4" presStyleIdx="3" presStyleCnt="4"/>
      <dgm:spPr/>
    </dgm:pt>
    <dgm:pt modelId="{3E3F94DD-19F9-4C9B-8177-415C579F0194}" type="pres">
      <dgm:prSet presAssocID="{8257836F-D4FE-40D8-B70F-42047450AA85}" presName="hierChild4" presStyleCnt="0"/>
      <dgm:spPr/>
    </dgm:pt>
    <dgm:pt modelId="{6FE0F65C-9552-43D0-B2A7-C28558E38FD4}" type="pres">
      <dgm:prSet presAssocID="{8257836F-D4FE-40D8-B70F-42047450AA85}" presName="hierChild5" presStyleCnt="0"/>
      <dgm:spPr/>
    </dgm:pt>
    <dgm:pt modelId="{7C4D3E1B-AB91-4A22-8622-44704A3D7FB8}" type="pres">
      <dgm:prSet presAssocID="{DB1E6A7E-27A6-48DC-8621-D447D447BF27}" presName="hierChild5" presStyleCnt="0"/>
      <dgm:spPr/>
    </dgm:pt>
    <dgm:pt modelId="{2253430E-3E95-4293-8836-9D4F226DEA25}" type="pres">
      <dgm:prSet presAssocID="{F4D879C3-F7BE-469F-9D97-2D29798403BC}" presName="Name111" presStyleLbl="parChTrans1D4" presStyleIdx="4" presStyleCnt="6"/>
      <dgm:spPr/>
    </dgm:pt>
    <dgm:pt modelId="{5E54D0B8-0B66-4BF0-94D6-4024370F2629}" type="pres">
      <dgm:prSet presAssocID="{F0826B98-7766-4686-A74C-5C01A7CF37BE}" presName="hierRoot3" presStyleCnt="0">
        <dgm:presLayoutVars>
          <dgm:hierBranch val="init"/>
        </dgm:presLayoutVars>
      </dgm:prSet>
      <dgm:spPr/>
    </dgm:pt>
    <dgm:pt modelId="{C0F639D6-70E0-4EAB-A8E7-344C6332B1A2}" type="pres">
      <dgm:prSet presAssocID="{F0826B98-7766-4686-A74C-5C01A7CF37BE}" presName="rootComposite3" presStyleCnt="0"/>
      <dgm:spPr/>
    </dgm:pt>
    <dgm:pt modelId="{90F48A93-E18C-4021-B2CB-62D20E92C5CE}" type="pres">
      <dgm:prSet presAssocID="{F0826B98-7766-4686-A74C-5C01A7CF37BE}" presName="rootText3" presStyleLbl="asst3" presStyleIdx="0" presStyleCnt="2" custScaleX="142035">
        <dgm:presLayoutVars>
          <dgm:chPref val="3"/>
        </dgm:presLayoutVars>
      </dgm:prSet>
      <dgm:spPr/>
    </dgm:pt>
    <dgm:pt modelId="{C571EFC6-915D-4396-93B1-899CD41A4F1A}" type="pres">
      <dgm:prSet presAssocID="{F0826B98-7766-4686-A74C-5C01A7CF37BE}" presName="rootConnector3" presStyleLbl="asst3" presStyleIdx="0" presStyleCnt="2"/>
      <dgm:spPr/>
    </dgm:pt>
    <dgm:pt modelId="{5AE36D73-E180-440A-9A3C-A6F73B0E3A2F}" type="pres">
      <dgm:prSet presAssocID="{F0826B98-7766-4686-A74C-5C01A7CF37BE}" presName="hierChild6" presStyleCnt="0"/>
      <dgm:spPr/>
    </dgm:pt>
    <dgm:pt modelId="{FB999A90-C522-41EE-91A1-50E301FD12EB}" type="pres">
      <dgm:prSet presAssocID="{F0826B98-7766-4686-A74C-5C01A7CF37BE}" presName="hierChild7" presStyleCnt="0"/>
      <dgm:spPr/>
    </dgm:pt>
    <dgm:pt modelId="{66BF205D-3825-4BB3-966F-F40F1EB0FA25}" type="pres">
      <dgm:prSet presAssocID="{4F67D2FF-0EAD-47FC-B952-F7FA99EF9B58}" presName="Name111" presStyleLbl="parChTrans1D4" presStyleIdx="5" presStyleCnt="6"/>
      <dgm:spPr/>
    </dgm:pt>
    <dgm:pt modelId="{5BE6545E-E222-4D18-AE89-4FDFE717A15D}" type="pres">
      <dgm:prSet presAssocID="{43E86A9D-093B-4A3B-A6E7-F8E12337528E}" presName="hierRoot3" presStyleCnt="0">
        <dgm:presLayoutVars>
          <dgm:hierBranch val="init"/>
        </dgm:presLayoutVars>
      </dgm:prSet>
      <dgm:spPr/>
    </dgm:pt>
    <dgm:pt modelId="{C396EB6E-DD09-48DD-938D-B0DB6CE7CA06}" type="pres">
      <dgm:prSet presAssocID="{43E86A9D-093B-4A3B-A6E7-F8E12337528E}" presName="rootComposite3" presStyleCnt="0"/>
      <dgm:spPr/>
    </dgm:pt>
    <dgm:pt modelId="{CD266DE6-1929-46DD-B9B0-B71FADD37F13}" type="pres">
      <dgm:prSet presAssocID="{43E86A9D-093B-4A3B-A6E7-F8E12337528E}" presName="rootText3" presStyleLbl="asst3" presStyleIdx="1" presStyleCnt="2" custScaleX="139241">
        <dgm:presLayoutVars>
          <dgm:chPref val="3"/>
        </dgm:presLayoutVars>
      </dgm:prSet>
      <dgm:spPr/>
    </dgm:pt>
    <dgm:pt modelId="{4AF3E946-B167-48FB-9943-37C6FCAF54B7}" type="pres">
      <dgm:prSet presAssocID="{43E86A9D-093B-4A3B-A6E7-F8E12337528E}" presName="rootConnector3" presStyleLbl="asst3" presStyleIdx="1" presStyleCnt="2"/>
      <dgm:spPr/>
    </dgm:pt>
    <dgm:pt modelId="{8D3759A4-8893-4EAE-8B75-55FD399F9E82}" type="pres">
      <dgm:prSet presAssocID="{43E86A9D-093B-4A3B-A6E7-F8E12337528E}" presName="hierChild6" presStyleCnt="0"/>
      <dgm:spPr/>
    </dgm:pt>
    <dgm:pt modelId="{4BF16621-E013-4F56-9462-083C9D8DDB55}" type="pres">
      <dgm:prSet presAssocID="{43E86A9D-093B-4A3B-A6E7-F8E12337528E}" presName="hierChild7" presStyleCnt="0"/>
      <dgm:spPr/>
    </dgm:pt>
    <dgm:pt modelId="{14C908FE-36A9-4899-A0FC-C5B77766E143}" type="pres">
      <dgm:prSet presAssocID="{637BCF39-193C-4E90-B94B-BB48FFB5BD61}" presName="hierChild5" presStyleCnt="0"/>
      <dgm:spPr/>
    </dgm:pt>
    <dgm:pt modelId="{3F8F21A2-76C9-4CB9-A7F9-673401B6D7AB}" type="pres">
      <dgm:prSet presAssocID="{1A126EE5-5E21-44BD-BA8F-3E67786B1847}" presName="hierChild3" presStyleCnt="0"/>
      <dgm:spPr/>
    </dgm:pt>
  </dgm:ptLst>
  <dgm:cxnLst>
    <dgm:cxn modelId="{397D8400-FCD9-4A0A-BEB6-723AC8C4AA1F}" type="presOf" srcId="{DB1E6A7E-27A6-48DC-8621-D447D447BF27}" destId="{C7D85BF5-59AB-45E0-B419-BC7D2C44EB8E}" srcOrd="1" destOrd="0" presId="urn:microsoft.com/office/officeart/2005/8/layout/orgChart1#2"/>
    <dgm:cxn modelId="{6C000D01-79D3-4763-B2BF-22F5C4CD7A54}" type="presOf" srcId="{43E86A9D-093B-4A3B-A6E7-F8E12337528E}" destId="{4AF3E946-B167-48FB-9943-37C6FCAF54B7}" srcOrd="1" destOrd="0" presId="urn:microsoft.com/office/officeart/2005/8/layout/orgChart1#2"/>
    <dgm:cxn modelId="{9EF6EB06-A111-48D4-BB27-C58FF5A49AD5}" type="presOf" srcId="{B30AA1A5-0739-4F49-8832-750616BAD7A5}" destId="{1A9CC8D1-7546-4016-BACC-6A02C048D93B}" srcOrd="0" destOrd="0" presId="urn:microsoft.com/office/officeart/2005/8/layout/orgChart1#2"/>
    <dgm:cxn modelId="{DF9A1309-3983-4BBF-88A8-2E254B777559}" type="presOf" srcId="{845D605D-591F-4D47-9159-4CEE361CE1E2}" destId="{8153430F-47D8-4B87-A53B-761461B9F743}" srcOrd="1" destOrd="0" presId="urn:microsoft.com/office/officeart/2005/8/layout/orgChart1#2"/>
    <dgm:cxn modelId="{D333420C-1E68-43A8-9B4A-53AF169A88D5}" srcId="{DB1E6A7E-27A6-48DC-8621-D447D447BF27}" destId="{B30AA1A5-0739-4F49-8832-750616BAD7A5}" srcOrd="1" destOrd="0" parTransId="{D97DB0C9-E556-4927-BADB-996B4C203D7D}" sibTransId="{8ECB132A-5B51-4B14-9960-ED23AD494196}"/>
    <dgm:cxn modelId="{B585380F-C063-42B6-9227-3EE8C4959790}" type="presOf" srcId="{7396EFFC-703D-41BD-93A7-2409983FA7DE}" destId="{491A6FD1-33B8-4D16-96E2-8AE4E8971A10}" srcOrd="0" destOrd="0" presId="urn:microsoft.com/office/officeart/2005/8/layout/orgChart1#2"/>
    <dgm:cxn modelId="{3113D40F-A5E1-43AB-B252-50965F847678}" type="presOf" srcId="{0907157C-5A15-4FE4-86A9-54DF891D5EE5}" destId="{4D9604C8-7950-44D1-8E5A-AA5CC691AD02}" srcOrd="1" destOrd="0" presId="urn:microsoft.com/office/officeart/2005/8/layout/orgChart1#2"/>
    <dgm:cxn modelId="{91ACAD11-DFA5-4FE5-8353-DC4F49C9B2E9}" type="presOf" srcId="{F0826B98-7766-4686-A74C-5C01A7CF37BE}" destId="{90F48A93-E18C-4021-B2CB-62D20E92C5CE}" srcOrd="0" destOrd="0" presId="urn:microsoft.com/office/officeart/2005/8/layout/orgChart1#2"/>
    <dgm:cxn modelId="{1937041D-6FFE-48C7-921D-B6C47D55FF1D}" type="presOf" srcId="{637BCF39-193C-4E90-B94B-BB48FFB5BD61}" destId="{63CF8CF9-5ADC-43E3-8B00-10956B93DD5A}" srcOrd="1" destOrd="0" presId="urn:microsoft.com/office/officeart/2005/8/layout/orgChart1#2"/>
    <dgm:cxn modelId="{AA333B26-B8C1-43C0-806E-03DD92C3B85E}" type="presOf" srcId="{637BCF39-193C-4E90-B94B-BB48FFB5BD61}" destId="{292C5053-FAE1-4866-A321-CFBD0AC89DA6}" srcOrd="0" destOrd="0" presId="urn:microsoft.com/office/officeart/2005/8/layout/orgChart1#2"/>
    <dgm:cxn modelId="{C7DECA28-4284-419F-B22C-69A4B2DD5816}" type="presOf" srcId="{8257836F-D4FE-40D8-B70F-42047450AA85}" destId="{59046CEF-FC0E-4C3B-B64D-3739FA62F9CA}" srcOrd="0" destOrd="0" presId="urn:microsoft.com/office/officeart/2005/8/layout/orgChart1#2"/>
    <dgm:cxn modelId="{35CE402A-BDF7-4518-953F-25FCEAC03F89}" type="presOf" srcId="{8257836F-D4FE-40D8-B70F-42047450AA85}" destId="{5A1F8CEA-2E50-4C9F-B4BF-588692776B07}" srcOrd="1" destOrd="0" presId="urn:microsoft.com/office/officeart/2005/8/layout/orgChart1#2"/>
    <dgm:cxn modelId="{47783839-CF66-4E80-A944-FB53227EB0BA}" srcId="{DB1E6A7E-27A6-48DC-8621-D447D447BF27}" destId="{0907157C-5A15-4FE4-86A9-54DF891D5EE5}" srcOrd="0" destOrd="0" parTransId="{5AC267F6-E992-47CF-8CAF-9B2DDF8F72CE}" sibTransId="{EBA1BB40-E61B-4419-86AC-700C732CCDE3}"/>
    <dgm:cxn modelId="{08FF6B39-1D76-4520-A307-94ABFA48E1D1}" type="presOf" srcId="{845D605D-591F-4D47-9159-4CEE361CE1E2}" destId="{D58DA8DE-E36E-4086-AC68-3F4C3A3AB89C}" srcOrd="0" destOrd="0" presId="urn:microsoft.com/office/officeart/2005/8/layout/orgChart1#2"/>
    <dgm:cxn modelId="{3C27E23A-CEDC-45B7-9CB8-2A2F73EF6FF3}" srcId="{DB1E6A7E-27A6-48DC-8621-D447D447BF27}" destId="{8257836F-D4FE-40D8-B70F-42047450AA85}" srcOrd="3" destOrd="0" parTransId="{3E2BEEAA-3BCA-4077-B909-3DBFD7890ECE}" sibTransId="{F43FB132-197B-4DC4-9B49-D3D163A4AC15}"/>
    <dgm:cxn modelId="{F812243B-6EC9-4BE8-8D22-9DD12326C88D}" type="presOf" srcId="{3E2BEEAA-3BCA-4077-B909-3DBFD7890ECE}" destId="{5BAD2F9E-7F77-4160-BD1A-4A1FD9C73FE1}" srcOrd="0" destOrd="0" presId="urn:microsoft.com/office/officeart/2005/8/layout/orgChart1#2"/>
    <dgm:cxn modelId="{46E60662-370B-48CA-B7F0-0FFFC8C55DA1}" type="presOf" srcId="{F4D879C3-F7BE-469F-9D97-2D29798403BC}" destId="{2253430E-3E95-4293-8836-9D4F226DEA25}" srcOrd="0" destOrd="0" presId="urn:microsoft.com/office/officeart/2005/8/layout/orgChart1#2"/>
    <dgm:cxn modelId="{3054A062-AD02-488E-A536-E3983FE319FD}" type="presOf" srcId="{43E86A9D-093B-4A3B-A6E7-F8E12337528E}" destId="{CD266DE6-1929-46DD-B9B0-B71FADD37F13}" srcOrd="0" destOrd="0" presId="urn:microsoft.com/office/officeart/2005/8/layout/orgChart1#2"/>
    <dgm:cxn modelId="{55AD3544-77A3-4DDD-816F-40ACF2E022C2}" srcId="{DB1E6A7E-27A6-48DC-8621-D447D447BF27}" destId="{43E86A9D-093B-4A3B-A6E7-F8E12337528E}" srcOrd="5" destOrd="0" parTransId="{4F67D2FF-0EAD-47FC-B952-F7FA99EF9B58}" sibTransId="{48A49DA4-4555-4BA9-A1A6-B55535A0FE53}"/>
    <dgm:cxn modelId="{722A7667-FE6B-482B-BF00-7B85F845A8BE}" type="presOf" srcId="{F9D37B1C-E07A-4379-A883-497C44932A8C}" destId="{FE73326D-FC10-4DBE-B470-F33207D6419C}" srcOrd="0" destOrd="0" presId="urn:microsoft.com/office/officeart/2005/8/layout/orgChart1#2"/>
    <dgm:cxn modelId="{1FA05148-E0F4-4265-976E-0035BB188BA8}" type="presOf" srcId="{4F67D2FF-0EAD-47FC-B952-F7FA99EF9B58}" destId="{66BF205D-3825-4BB3-966F-F40F1EB0FA25}" srcOrd="0" destOrd="0" presId="urn:microsoft.com/office/officeart/2005/8/layout/orgChart1#2"/>
    <dgm:cxn modelId="{1B17286A-A656-4B78-8F54-3FDB722A5E76}" srcId="{DB1E6A7E-27A6-48DC-8621-D447D447BF27}" destId="{F0826B98-7766-4686-A74C-5C01A7CF37BE}" srcOrd="4" destOrd="0" parTransId="{F4D879C3-F7BE-469F-9D97-2D29798403BC}" sibTransId="{6B5C20EF-7F2C-43B4-B7C7-79309B548047}"/>
    <dgm:cxn modelId="{BABB6570-E2D7-4EC7-A60D-5F37BD22696B}" srcId="{637BCF39-193C-4E90-B94B-BB48FFB5BD61}" destId="{DB1E6A7E-27A6-48DC-8621-D447D447BF27}" srcOrd="0" destOrd="0" parTransId="{7396EFFC-703D-41BD-93A7-2409983FA7DE}" sibTransId="{4400122F-E8F2-4039-A0BF-178BB26670CE}"/>
    <dgm:cxn modelId="{E68EDA72-110E-4D80-9E06-962115805ACF}" srcId="{DB1E6A7E-27A6-48DC-8621-D447D447BF27}" destId="{845D605D-591F-4D47-9159-4CEE361CE1E2}" srcOrd="2" destOrd="0" parTransId="{18DCD3CF-30E7-4EB1-9492-BB3593C5DEEE}" sibTransId="{F10AC73B-1E99-4A8D-8532-621CD8C12EE2}"/>
    <dgm:cxn modelId="{3D29178D-098A-4879-9543-30AF4BC93826}" type="presOf" srcId="{1A126EE5-5E21-44BD-BA8F-3E67786B1847}" destId="{6BD9001D-7A5E-4A56-8A8B-29C859742CCA}" srcOrd="0" destOrd="0" presId="urn:microsoft.com/office/officeart/2005/8/layout/orgChart1#2"/>
    <dgm:cxn modelId="{8CF39996-76C2-4E4D-B363-0BC027017D36}" type="presOf" srcId="{0907157C-5A15-4FE4-86A9-54DF891D5EE5}" destId="{C1AB265D-DD84-43B2-A02B-3C3F0F8776BD}" srcOrd="0" destOrd="0" presId="urn:microsoft.com/office/officeart/2005/8/layout/orgChart1#2"/>
    <dgm:cxn modelId="{8187849D-2AAF-4237-B090-7143139B2B38}" type="presOf" srcId="{F0826B98-7766-4686-A74C-5C01A7CF37BE}" destId="{C571EFC6-915D-4396-93B1-899CD41A4F1A}" srcOrd="1" destOrd="0" presId="urn:microsoft.com/office/officeart/2005/8/layout/orgChart1#2"/>
    <dgm:cxn modelId="{A40A09B4-B587-4048-BA55-EA68FE19E9D8}" type="presOf" srcId="{DB1E6A7E-27A6-48DC-8621-D447D447BF27}" destId="{0442CFD6-F790-400F-81ED-A1AF3D1B65C8}" srcOrd="0" destOrd="0" presId="urn:microsoft.com/office/officeart/2005/8/layout/orgChart1#2"/>
    <dgm:cxn modelId="{0433D7B7-8AA2-4289-AB24-D2121EBC4BDC}" type="presOf" srcId="{524AB370-522C-45EE-8A41-03DF4EEA4288}" destId="{30ADC10F-B5E3-4B8D-869C-8F4783F07B1A}" srcOrd="0" destOrd="0" presId="urn:microsoft.com/office/officeart/2005/8/layout/orgChart1#2"/>
    <dgm:cxn modelId="{0E90F3C6-09FC-409E-A47D-77362DBBEE7D}" srcId="{524AB370-522C-45EE-8A41-03DF4EEA4288}" destId="{1A126EE5-5E21-44BD-BA8F-3E67786B1847}" srcOrd="0" destOrd="0" parTransId="{8A2C1A2B-A792-4E78-91AB-BC7CF107F117}" sibTransId="{007BFB9D-05FE-438A-B0B7-AAFF726312AE}"/>
    <dgm:cxn modelId="{0A2CF9C9-1D21-4655-9FCB-762F34864079}" type="presOf" srcId="{5AC267F6-E992-47CF-8CAF-9B2DDF8F72CE}" destId="{14E8973C-EE32-43E7-A82E-8495AA6C65F0}" srcOrd="0" destOrd="0" presId="urn:microsoft.com/office/officeart/2005/8/layout/orgChart1#2"/>
    <dgm:cxn modelId="{5124D9CA-CD59-4CB7-8587-434F5B6D2AB7}" type="presOf" srcId="{D97DB0C9-E556-4927-BADB-996B4C203D7D}" destId="{2F1A9890-F7E7-42EC-B2FA-16F45DDEC8A8}" srcOrd="0" destOrd="0" presId="urn:microsoft.com/office/officeart/2005/8/layout/orgChart1#2"/>
    <dgm:cxn modelId="{8C1E01D2-8ECA-46A8-A8B9-A578CFDE2806}" type="presOf" srcId="{1A126EE5-5E21-44BD-BA8F-3E67786B1847}" destId="{D7C2782B-8EBA-4A5E-AAC6-D8EE31F0D46C}" srcOrd="1" destOrd="0" presId="urn:microsoft.com/office/officeart/2005/8/layout/orgChart1#2"/>
    <dgm:cxn modelId="{0308E3E4-16BE-4E14-AF31-7B0ABFC9DDA5}" type="presOf" srcId="{B30AA1A5-0739-4F49-8832-750616BAD7A5}" destId="{69650D70-643D-4EB8-920F-D11D4B96CC2E}" srcOrd="1" destOrd="0" presId="urn:microsoft.com/office/officeart/2005/8/layout/orgChart1#2"/>
    <dgm:cxn modelId="{E92ECBEC-A850-4C05-800A-8413EBBC58E9}" type="presOf" srcId="{18DCD3CF-30E7-4EB1-9492-BB3593C5DEEE}" destId="{7E10D811-4BC3-40D4-83F4-B365AB2D4F05}" srcOrd="0" destOrd="0" presId="urn:microsoft.com/office/officeart/2005/8/layout/orgChart1#2"/>
    <dgm:cxn modelId="{0454CBFA-739D-4035-8101-88A490BBC8F7}" srcId="{1A126EE5-5E21-44BD-BA8F-3E67786B1847}" destId="{637BCF39-193C-4E90-B94B-BB48FFB5BD61}" srcOrd="0" destOrd="0" parTransId="{F9D37B1C-E07A-4379-A883-497C44932A8C}" sibTransId="{FB0DA2E0-8427-4850-90B7-DDFA7385A636}"/>
    <dgm:cxn modelId="{A27EF98C-CC9B-43AB-A58A-E3F2B60AFF8B}" type="presParOf" srcId="{30ADC10F-B5E3-4B8D-869C-8F4783F07B1A}" destId="{0A221821-DBFD-41F3-B404-78BBA8829A26}" srcOrd="0" destOrd="0" presId="urn:microsoft.com/office/officeart/2005/8/layout/orgChart1#2"/>
    <dgm:cxn modelId="{FFDF4F6E-07CC-4D38-B648-ADA668816CC1}" type="presParOf" srcId="{0A221821-DBFD-41F3-B404-78BBA8829A26}" destId="{DABF547D-95B3-464B-90A3-42822977584E}" srcOrd="0" destOrd="0" presId="urn:microsoft.com/office/officeart/2005/8/layout/orgChart1#2"/>
    <dgm:cxn modelId="{52F3B960-74A4-4990-B988-6535DE351F8B}" type="presParOf" srcId="{DABF547D-95B3-464B-90A3-42822977584E}" destId="{6BD9001D-7A5E-4A56-8A8B-29C859742CCA}" srcOrd="0" destOrd="0" presId="urn:microsoft.com/office/officeart/2005/8/layout/orgChart1#2"/>
    <dgm:cxn modelId="{152D3F7E-0B9D-46D4-9FDB-6CA01CFC81FC}" type="presParOf" srcId="{DABF547D-95B3-464B-90A3-42822977584E}" destId="{D7C2782B-8EBA-4A5E-AAC6-D8EE31F0D46C}" srcOrd="1" destOrd="0" presId="urn:microsoft.com/office/officeart/2005/8/layout/orgChart1#2"/>
    <dgm:cxn modelId="{72E5F190-B434-4B3D-BAE3-EE74B59C4048}" type="presParOf" srcId="{0A221821-DBFD-41F3-B404-78BBA8829A26}" destId="{B2CB969A-23C4-4DCA-A73D-0030A88026F4}" srcOrd="1" destOrd="0" presId="urn:microsoft.com/office/officeart/2005/8/layout/orgChart1#2"/>
    <dgm:cxn modelId="{1657AEB8-5212-43DD-B215-7BB1841C13F1}" type="presParOf" srcId="{B2CB969A-23C4-4DCA-A73D-0030A88026F4}" destId="{FE73326D-FC10-4DBE-B470-F33207D6419C}" srcOrd="0" destOrd="0" presId="urn:microsoft.com/office/officeart/2005/8/layout/orgChart1#2"/>
    <dgm:cxn modelId="{776C2FDB-9F79-4A54-8764-9598D65AA6B5}" type="presParOf" srcId="{B2CB969A-23C4-4DCA-A73D-0030A88026F4}" destId="{32FCFB40-5D83-47C1-B762-D90EB5086459}" srcOrd="1" destOrd="0" presId="urn:microsoft.com/office/officeart/2005/8/layout/orgChart1#2"/>
    <dgm:cxn modelId="{E0EAE5AB-1ACB-41DE-A394-2BC9CA45A1F5}" type="presParOf" srcId="{32FCFB40-5D83-47C1-B762-D90EB5086459}" destId="{37840A0B-4604-4FBE-8AB5-57F9C4EC5ABA}" srcOrd="0" destOrd="0" presId="urn:microsoft.com/office/officeart/2005/8/layout/orgChart1#2"/>
    <dgm:cxn modelId="{97914291-3916-4093-936C-84A22DC74CE5}" type="presParOf" srcId="{37840A0B-4604-4FBE-8AB5-57F9C4EC5ABA}" destId="{292C5053-FAE1-4866-A321-CFBD0AC89DA6}" srcOrd="0" destOrd="0" presId="urn:microsoft.com/office/officeart/2005/8/layout/orgChart1#2"/>
    <dgm:cxn modelId="{7C421E95-7E06-4702-A5A3-7933D9BEC6AF}" type="presParOf" srcId="{37840A0B-4604-4FBE-8AB5-57F9C4EC5ABA}" destId="{63CF8CF9-5ADC-43E3-8B00-10956B93DD5A}" srcOrd="1" destOrd="0" presId="urn:microsoft.com/office/officeart/2005/8/layout/orgChart1#2"/>
    <dgm:cxn modelId="{24C0536F-0E1C-40F8-B031-37F80C8AFC41}" type="presParOf" srcId="{32FCFB40-5D83-47C1-B762-D90EB5086459}" destId="{8176CDA3-B31E-466B-A220-0978F30F7B3B}" srcOrd="1" destOrd="0" presId="urn:microsoft.com/office/officeart/2005/8/layout/orgChart1#2"/>
    <dgm:cxn modelId="{2E038FEB-5565-4725-B895-D57598956E0C}" type="presParOf" srcId="{8176CDA3-B31E-466B-A220-0978F30F7B3B}" destId="{491A6FD1-33B8-4D16-96E2-8AE4E8971A10}" srcOrd="0" destOrd="0" presId="urn:microsoft.com/office/officeart/2005/8/layout/orgChart1#2"/>
    <dgm:cxn modelId="{9188F73C-4504-4305-AE49-79E1D00DF773}" type="presParOf" srcId="{8176CDA3-B31E-466B-A220-0978F30F7B3B}" destId="{3C354C65-5AAD-426E-BE8E-0DD343BC71D4}" srcOrd="1" destOrd="0" presId="urn:microsoft.com/office/officeart/2005/8/layout/orgChart1#2"/>
    <dgm:cxn modelId="{45C16CD9-AF1F-48FE-A8C5-0ECF3A261739}" type="presParOf" srcId="{3C354C65-5AAD-426E-BE8E-0DD343BC71D4}" destId="{7663C7CE-8BAF-4EAF-BB24-F2251DB02B1A}" srcOrd="0" destOrd="0" presId="urn:microsoft.com/office/officeart/2005/8/layout/orgChart1#2"/>
    <dgm:cxn modelId="{D353FB16-DBD5-40F2-9B27-B60566C69CBF}" type="presParOf" srcId="{7663C7CE-8BAF-4EAF-BB24-F2251DB02B1A}" destId="{0442CFD6-F790-400F-81ED-A1AF3D1B65C8}" srcOrd="0" destOrd="0" presId="urn:microsoft.com/office/officeart/2005/8/layout/orgChart1#2"/>
    <dgm:cxn modelId="{4EE63015-3CDD-4DC7-BE64-CEB08256EAC6}" type="presParOf" srcId="{7663C7CE-8BAF-4EAF-BB24-F2251DB02B1A}" destId="{C7D85BF5-59AB-45E0-B419-BC7D2C44EB8E}" srcOrd="1" destOrd="0" presId="urn:microsoft.com/office/officeart/2005/8/layout/orgChart1#2"/>
    <dgm:cxn modelId="{E745EA1C-BDE8-4278-8A61-D0CD6F66A3D5}" type="presParOf" srcId="{3C354C65-5AAD-426E-BE8E-0DD343BC71D4}" destId="{9BC9FA25-7518-4BC6-83B1-35F5FDD9EE36}" srcOrd="1" destOrd="0" presId="urn:microsoft.com/office/officeart/2005/8/layout/orgChart1#2"/>
    <dgm:cxn modelId="{03AB7633-0CC8-4F67-97D9-4B8765CF945F}" type="presParOf" srcId="{9BC9FA25-7518-4BC6-83B1-35F5FDD9EE36}" destId="{14E8973C-EE32-43E7-A82E-8495AA6C65F0}" srcOrd="0" destOrd="0" presId="urn:microsoft.com/office/officeart/2005/8/layout/orgChart1#2"/>
    <dgm:cxn modelId="{86FB23CE-6071-4A54-B310-081A9D43F184}" type="presParOf" srcId="{9BC9FA25-7518-4BC6-83B1-35F5FDD9EE36}" destId="{31B345F7-8323-44F1-8548-086CD5A5E061}" srcOrd="1" destOrd="0" presId="urn:microsoft.com/office/officeart/2005/8/layout/orgChart1#2"/>
    <dgm:cxn modelId="{108C5FD4-A8CC-41EA-AE48-D9BA4BD8E05B}" type="presParOf" srcId="{31B345F7-8323-44F1-8548-086CD5A5E061}" destId="{23293184-2246-4FDA-9927-D0C534068953}" srcOrd="0" destOrd="0" presId="urn:microsoft.com/office/officeart/2005/8/layout/orgChart1#2"/>
    <dgm:cxn modelId="{CD39995E-FF90-402C-B69A-6067977A86EF}" type="presParOf" srcId="{23293184-2246-4FDA-9927-D0C534068953}" destId="{C1AB265D-DD84-43B2-A02B-3C3F0F8776BD}" srcOrd="0" destOrd="0" presId="urn:microsoft.com/office/officeart/2005/8/layout/orgChart1#2"/>
    <dgm:cxn modelId="{2A5C7623-0318-47D9-93B1-4BE0A7E4EBE1}" type="presParOf" srcId="{23293184-2246-4FDA-9927-D0C534068953}" destId="{4D9604C8-7950-44D1-8E5A-AA5CC691AD02}" srcOrd="1" destOrd="0" presId="urn:microsoft.com/office/officeart/2005/8/layout/orgChart1#2"/>
    <dgm:cxn modelId="{0A849629-74BA-4409-8CE0-65CF6143DDF0}" type="presParOf" srcId="{31B345F7-8323-44F1-8548-086CD5A5E061}" destId="{3D548D3F-9D62-494E-9211-843D37419487}" srcOrd="1" destOrd="0" presId="urn:microsoft.com/office/officeart/2005/8/layout/orgChart1#2"/>
    <dgm:cxn modelId="{8633CCDC-689C-4AD1-968E-AFA7212188A5}" type="presParOf" srcId="{31B345F7-8323-44F1-8548-086CD5A5E061}" destId="{A5D80195-600F-45B4-8E5A-E0C5097E6823}" srcOrd="2" destOrd="0" presId="urn:microsoft.com/office/officeart/2005/8/layout/orgChart1#2"/>
    <dgm:cxn modelId="{359561A5-2CE3-4481-90C5-F6E70677DE6B}" type="presParOf" srcId="{9BC9FA25-7518-4BC6-83B1-35F5FDD9EE36}" destId="{2F1A9890-F7E7-42EC-B2FA-16F45DDEC8A8}" srcOrd="2" destOrd="0" presId="urn:microsoft.com/office/officeart/2005/8/layout/orgChart1#2"/>
    <dgm:cxn modelId="{2B8C1E31-17CB-4206-B364-6FD4110FD45D}" type="presParOf" srcId="{9BC9FA25-7518-4BC6-83B1-35F5FDD9EE36}" destId="{9541258D-CD84-43C1-8AB3-E41AA3DE91DD}" srcOrd="3" destOrd="0" presId="urn:microsoft.com/office/officeart/2005/8/layout/orgChart1#2"/>
    <dgm:cxn modelId="{C9EE32C5-4FDC-41BC-AB40-DEA4085F26BF}" type="presParOf" srcId="{9541258D-CD84-43C1-8AB3-E41AA3DE91DD}" destId="{3A4FC2E2-15EF-4D61-8A0C-82FF5F40654C}" srcOrd="0" destOrd="0" presId="urn:microsoft.com/office/officeart/2005/8/layout/orgChart1#2"/>
    <dgm:cxn modelId="{ECEB7D95-6C14-4A18-A33D-7816952586C0}" type="presParOf" srcId="{3A4FC2E2-15EF-4D61-8A0C-82FF5F40654C}" destId="{1A9CC8D1-7546-4016-BACC-6A02C048D93B}" srcOrd="0" destOrd="0" presId="urn:microsoft.com/office/officeart/2005/8/layout/orgChart1#2"/>
    <dgm:cxn modelId="{D2670F25-8776-40AA-A151-4AB2A627F934}" type="presParOf" srcId="{3A4FC2E2-15EF-4D61-8A0C-82FF5F40654C}" destId="{69650D70-643D-4EB8-920F-D11D4B96CC2E}" srcOrd="1" destOrd="0" presId="urn:microsoft.com/office/officeart/2005/8/layout/orgChart1#2"/>
    <dgm:cxn modelId="{07BEE2AB-6663-4872-8A95-0CF12F6A710B}" type="presParOf" srcId="{9541258D-CD84-43C1-8AB3-E41AA3DE91DD}" destId="{C228D5F4-5A14-46C9-BCFC-54F7E44BC7F2}" srcOrd="1" destOrd="0" presId="urn:microsoft.com/office/officeart/2005/8/layout/orgChart1#2"/>
    <dgm:cxn modelId="{A128FC47-5FB7-4B2A-AE21-19F12885E3A4}" type="presParOf" srcId="{9541258D-CD84-43C1-8AB3-E41AA3DE91DD}" destId="{99715FF7-204C-4970-90DE-EBBCF819DC5D}" srcOrd="2" destOrd="0" presId="urn:microsoft.com/office/officeart/2005/8/layout/orgChart1#2"/>
    <dgm:cxn modelId="{4D0617C9-3F21-4343-8CF8-57C348AA4599}" type="presParOf" srcId="{9BC9FA25-7518-4BC6-83B1-35F5FDD9EE36}" destId="{7E10D811-4BC3-40D4-83F4-B365AB2D4F05}" srcOrd="4" destOrd="0" presId="urn:microsoft.com/office/officeart/2005/8/layout/orgChart1#2"/>
    <dgm:cxn modelId="{8B2E2F19-A0BC-418F-A7B6-68C63DBF0CF7}" type="presParOf" srcId="{9BC9FA25-7518-4BC6-83B1-35F5FDD9EE36}" destId="{14BF97E8-7EF3-4E80-BE4E-5B9610112A51}" srcOrd="5" destOrd="0" presId="urn:microsoft.com/office/officeart/2005/8/layout/orgChart1#2"/>
    <dgm:cxn modelId="{6EB6DB3B-B512-414C-AF74-534304A788BF}" type="presParOf" srcId="{14BF97E8-7EF3-4E80-BE4E-5B9610112A51}" destId="{99462715-16C6-456A-8BFE-02A001F85C7D}" srcOrd="0" destOrd="0" presId="urn:microsoft.com/office/officeart/2005/8/layout/orgChart1#2"/>
    <dgm:cxn modelId="{0E1FE3CD-A00A-42FE-AD4E-2939AC5EA186}" type="presParOf" srcId="{99462715-16C6-456A-8BFE-02A001F85C7D}" destId="{D58DA8DE-E36E-4086-AC68-3F4C3A3AB89C}" srcOrd="0" destOrd="0" presId="urn:microsoft.com/office/officeart/2005/8/layout/orgChart1#2"/>
    <dgm:cxn modelId="{87607838-7594-4755-9ECC-5CCD33829F3D}" type="presParOf" srcId="{99462715-16C6-456A-8BFE-02A001F85C7D}" destId="{8153430F-47D8-4B87-A53B-761461B9F743}" srcOrd="1" destOrd="0" presId="urn:microsoft.com/office/officeart/2005/8/layout/orgChart1#2"/>
    <dgm:cxn modelId="{9125A2E1-6FF5-41CA-9022-4A7F3D1511B1}" type="presParOf" srcId="{14BF97E8-7EF3-4E80-BE4E-5B9610112A51}" destId="{BB2FC274-3C93-4844-81BD-94AF9FC25EC7}" srcOrd="1" destOrd="0" presId="urn:microsoft.com/office/officeart/2005/8/layout/orgChart1#2"/>
    <dgm:cxn modelId="{650AB175-AD4A-4DB7-968F-ED3494096011}" type="presParOf" srcId="{14BF97E8-7EF3-4E80-BE4E-5B9610112A51}" destId="{53D58A70-702B-4EA7-9F76-FDDDA2BB6807}" srcOrd="2" destOrd="0" presId="urn:microsoft.com/office/officeart/2005/8/layout/orgChart1#2"/>
    <dgm:cxn modelId="{E1224436-B9EC-41CE-9DF9-47E399D08B75}" type="presParOf" srcId="{9BC9FA25-7518-4BC6-83B1-35F5FDD9EE36}" destId="{5BAD2F9E-7F77-4160-BD1A-4A1FD9C73FE1}" srcOrd="6" destOrd="0" presId="urn:microsoft.com/office/officeart/2005/8/layout/orgChart1#2"/>
    <dgm:cxn modelId="{80C0EFBA-C6A3-41CC-B508-A21F18F84CC1}" type="presParOf" srcId="{9BC9FA25-7518-4BC6-83B1-35F5FDD9EE36}" destId="{78AEC6BE-9CF0-41F1-A564-549A2534353F}" srcOrd="7" destOrd="0" presId="urn:microsoft.com/office/officeart/2005/8/layout/orgChart1#2"/>
    <dgm:cxn modelId="{50757CE7-500A-4BAC-9822-6C9EC319F0A5}" type="presParOf" srcId="{78AEC6BE-9CF0-41F1-A564-549A2534353F}" destId="{1F6AF4C6-D217-4404-B7FC-4AA304B98009}" srcOrd="0" destOrd="0" presId="urn:microsoft.com/office/officeart/2005/8/layout/orgChart1#2"/>
    <dgm:cxn modelId="{AB0C64DF-DBBC-4A23-BDF8-CDBAF9D09DFF}" type="presParOf" srcId="{1F6AF4C6-D217-4404-B7FC-4AA304B98009}" destId="{59046CEF-FC0E-4C3B-B64D-3739FA62F9CA}" srcOrd="0" destOrd="0" presId="urn:microsoft.com/office/officeart/2005/8/layout/orgChart1#2"/>
    <dgm:cxn modelId="{CF58A11D-9739-4F1D-A057-2BB01D2B7B38}" type="presParOf" srcId="{1F6AF4C6-D217-4404-B7FC-4AA304B98009}" destId="{5A1F8CEA-2E50-4C9F-B4BF-588692776B07}" srcOrd="1" destOrd="0" presId="urn:microsoft.com/office/officeart/2005/8/layout/orgChart1#2"/>
    <dgm:cxn modelId="{C56CB770-AA8E-4057-AC90-6B90A44A9500}" type="presParOf" srcId="{78AEC6BE-9CF0-41F1-A564-549A2534353F}" destId="{3E3F94DD-19F9-4C9B-8177-415C579F0194}" srcOrd="1" destOrd="0" presId="urn:microsoft.com/office/officeart/2005/8/layout/orgChart1#2"/>
    <dgm:cxn modelId="{9676F56C-BE7E-41F4-90C2-19428E9791F3}" type="presParOf" srcId="{78AEC6BE-9CF0-41F1-A564-549A2534353F}" destId="{6FE0F65C-9552-43D0-B2A7-C28558E38FD4}" srcOrd="2" destOrd="0" presId="urn:microsoft.com/office/officeart/2005/8/layout/orgChart1#2"/>
    <dgm:cxn modelId="{3C74CB13-25FD-400E-941E-6E98CA233DA0}" type="presParOf" srcId="{3C354C65-5AAD-426E-BE8E-0DD343BC71D4}" destId="{7C4D3E1B-AB91-4A22-8622-44704A3D7FB8}" srcOrd="2" destOrd="0" presId="urn:microsoft.com/office/officeart/2005/8/layout/orgChart1#2"/>
    <dgm:cxn modelId="{256F13A3-A208-48F4-A49F-3E940636223F}" type="presParOf" srcId="{7C4D3E1B-AB91-4A22-8622-44704A3D7FB8}" destId="{2253430E-3E95-4293-8836-9D4F226DEA25}" srcOrd="0" destOrd="0" presId="urn:microsoft.com/office/officeart/2005/8/layout/orgChart1#2"/>
    <dgm:cxn modelId="{E484614E-FA90-4A57-8CC1-55C42BB6B5AE}" type="presParOf" srcId="{7C4D3E1B-AB91-4A22-8622-44704A3D7FB8}" destId="{5E54D0B8-0B66-4BF0-94D6-4024370F2629}" srcOrd="1" destOrd="0" presId="urn:microsoft.com/office/officeart/2005/8/layout/orgChart1#2"/>
    <dgm:cxn modelId="{3784F751-5317-47A5-AC84-ED830CE31D56}" type="presParOf" srcId="{5E54D0B8-0B66-4BF0-94D6-4024370F2629}" destId="{C0F639D6-70E0-4EAB-A8E7-344C6332B1A2}" srcOrd="0" destOrd="0" presId="urn:microsoft.com/office/officeart/2005/8/layout/orgChart1#2"/>
    <dgm:cxn modelId="{F94B0160-E226-422A-BD40-A8B52B7078CB}" type="presParOf" srcId="{C0F639D6-70E0-4EAB-A8E7-344C6332B1A2}" destId="{90F48A93-E18C-4021-B2CB-62D20E92C5CE}" srcOrd="0" destOrd="0" presId="urn:microsoft.com/office/officeart/2005/8/layout/orgChart1#2"/>
    <dgm:cxn modelId="{7A40A49F-9714-436A-A1F3-E1EAA0676A93}" type="presParOf" srcId="{C0F639D6-70E0-4EAB-A8E7-344C6332B1A2}" destId="{C571EFC6-915D-4396-93B1-899CD41A4F1A}" srcOrd="1" destOrd="0" presId="urn:microsoft.com/office/officeart/2005/8/layout/orgChart1#2"/>
    <dgm:cxn modelId="{5AF6AEFD-526A-4582-8824-0FB6BF6AF2C9}" type="presParOf" srcId="{5E54D0B8-0B66-4BF0-94D6-4024370F2629}" destId="{5AE36D73-E180-440A-9A3C-A6F73B0E3A2F}" srcOrd="1" destOrd="0" presId="urn:microsoft.com/office/officeart/2005/8/layout/orgChart1#2"/>
    <dgm:cxn modelId="{CF5CEB13-4421-40D8-B46C-86E4773C9DFD}" type="presParOf" srcId="{5E54D0B8-0B66-4BF0-94D6-4024370F2629}" destId="{FB999A90-C522-41EE-91A1-50E301FD12EB}" srcOrd="2" destOrd="0" presId="urn:microsoft.com/office/officeart/2005/8/layout/orgChart1#2"/>
    <dgm:cxn modelId="{6129C5E8-74C1-419F-B162-418DC2448995}" type="presParOf" srcId="{7C4D3E1B-AB91-4A22-8622-44704A3D7FB8}" destId="{66BF205D-3825-4BB3-966F-F40F1EB0FA25}" srcOrd="2" destOrd="0" presId="urn:microsoft.com/office/officeart/2005/8/layout/orgChart1#2"/>
    <dgm:cxn modelId="{45EDAE07-F32D-4139-8BCC-4F53E26EEE4F}" type="presParOf" srcId="{7C4D3E1B-AB91-4A22-8622-44704A3D7FB8}" destId="{5BE6545E-E222-4D18-AE89-4FDFE717A15D}" srcOrd="3" destOrd="0" presId="urn:microsoft.com/office/officeart/2005/8/layout/orgChart1#2"/>
    <dgm:cxn modelId="{118CA2BB-8348-45C2-80DF-129B1C548056}" type="presParOf" srcId="{5BE6545E-E222-4D18-AE89-4FDFE717A15D}" destId="{C396EB6E-DD09-48DD-938D-B0DB6CE7CA06}" srcOrd="0" destOrd="0" presId="urn:microsoft.com/office/officeart/2005/8/layout/orgChart1#2"/>
    <dgm:cxn modelId="{B611B090-AF29-477D-BE7F-533ED79F8825}" type="presParOf" srcId="{C396EB6E-DD09-48DD-938D-B0DB6CE7CA06}" destId="{CD266DE6-1929-46DD-B9B0-B71FADD37F13}" srcOrd="0" destOrd="0" presId="urn:microsoft.com/office/officeart/2005/8/layout/orgChart1#2"/>
    <dgm:cxn modelId="{23FA5A12-7946-477B-B56B-C4155C2A9D6F}" type="presParOf" srcId="{C396EB6E-DD09-48DD-938D-B0DB6CE7CA06}" destId="{4AF3E946-B167-48FB-9943-37C6FCAF54B7}" srcOrd="1" destOrd="0" presId="urn:microsoft.com/office/officeart/2005/8/layout/orgChart1#2"/>
    <dgm:cxn modelId="{EA9A40F6-8B9A-470C-9546-961599FBE65D}" type="presParOf" srcId="{5BE6545E-E222-4D18-AE89-4FDFE717A15D}" destId="{8D3759A4-8893-4EAE-8B75-55FD399F9E82}" srcOrd="1" destOrd="0" presId="urn:microsoft.com/office/officeart/2005/8/layout/orgChart1#2"/>
    <dgm:cxn modelId="{C985CE78-AAA6-43FD-9806-1A49E6DA31D6}" type="presParOf" srcId="{5BE6545E-E222-4D18-AE89-4FDFE717A15D}" destId="{4BF16621-E013-4F56-9462-083C9D8DDB55}" srcOrd="2" destOrd="0" presId="urn:microsoft.com/office/officeart/2005/8/layout/orgChart1#2"/>
    <dgm:cxn modelId="{C68947A7-7F4C-4293-AD08-99223C1D8834}" type="presParOf" srcId="{32FCFB40-5D83-47C1-B762-D90EB5086459}" destId="{14C908FE-36A9-4899-A0FC-C5B77766E143}" srcOrd="2" destOrd="0" presId="urn:microsoft.com/office/officeart/2005/8/layout/orgChart1#2"/>
    <dgm:cxn modelId="{45C879F3-5522-4EF6-91F8-851B5BC0E80A}" type="presParOf" srcId="{0A221821-DBFD-41F3-B404-78BBA8829A26}" destId="{3F8F21A2-76C9-4CB9-A7F9-673401B6D7AB}" srcOrd="2" destOrd="0" presId="urn:microsoft.com/office/officeart/2005/8/layout/orgChar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72143A-F691-4A05-809B-469DCB235D9E}" type="doc">
      <dgm:prSet loTypeId="urn:microsoft.com/office/officeart/2005/8/layout/default#1" loCatId="list" qsTypeId="urn:microsoft.com/office/officeart/2005/8/quickstyle/simple1#4" qsCatId="simple" csTypeId="urn:microsoft.com/office/officeart/2005/8/colors/accent2_1#4" csCatId="accent2" phldr="1"/>
      <dgm:spPr/>
      <dgm:t>
        <a:bodyPr/>
        <a:lstStyle/>
        <a:p>
          <a:endParaRPr lang="hu-HU"/>
        </a:p>
      </dgm:t>
    </dgm:pt>
    <dgm:pt modelId="{47EEA42E-4581-4B2A-84D0-A47759A723D2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latin typeface="Verdana (Szövegtörzs)"/>
            </a:rPr>
            <a:t>Bécs</a:t>
          </a:r>
        </a:p>
      </dgm:t>
    </dgm:pt>
    <dgm:pt modelId="{AD343450-D9B5-490D-B9A5-8188DC570EF4}" type="parTrans" cxnId="{380FA8E7-3A62-4A25-9B2F-610FAC421E66}">
      <dgm:prSet/>
      <dgm:spPr/>
      <dgm:t>
        <a:bodyPr/>
        <a:lstStyle/>
        <a:p>
          <a:endParaRPr lang="hu-HU"/>
        </a:p>
      </dgm:t>
    </dgm:pt>
    <dgm:pt modelId="{66C94724-07DA-426B-B98E-A86BE0310606}" type="sibTrans" cxnId="{380FA8E7-3A62-4A25-9B2F-610FAC421E66}">
      <dgm:prSet/>
      <dgm:spPr/>
      <dgm:t>
        <a:bodyPr/>
        <a:lstStyle/>
        <a:p>
          <a:endParaRPr lang="hu-HU"/>
        </a:p>
      </dgm:t>
    </dgm:pt>
    <dgm:pt modelId="{68DAA95F-327F-4F2C-BB93-FB2A1AC481B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2007</a:t>
          </a:r>
        </a:p>
      </dgm:t>
    </dgm:pt>
    <dgm:pt modelId="{C8DC7FCC-783A-4062-A1B9-0F06FC84B8A7}" type="parTrans" cxnId="{AE0B887B-23FF-47AB-A602-1F5FC9BC9128}">
      <dgm:prSet/>
      <dgm:spPr/>
    </dgm:pt>
    <dgm:pt modelId="{3CF5A071-DF6D-477F-9E57-DFAA0AF5EF74}" type="sibTrans" cxnId="{AE0B887B-23FF-47AB-A602-1F5FC9BC9128}">
      <dgm:prSet/>
      <dgm:spPr/>
    </dgm:pt>
    <dgm:pt modelId="{55B7B9D4-B9C1-4FAE-9304-F5DE02112DF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Jogelőd: Rasszizmus és Idegengyűlölet Európai Megfigyelőközpontja</a:t>
          </a:r>
        </a:p>
      </dgm:t>
    </dgm:pt>
    <dgm:pt modelId="{B9C86F10-D030-475E-8047-C039AC65AD05}" type="parTrans" cxnId="{B15FBA79-7A7F-4625-ABD0-A0F03FBEA4DD}">
      <dgm:prSet/>
      <dgm:spPr/>
    </dgm:pt>
    <dgm:pt modelId="{D39D66A4-73B0-4683-85FF-B1B6B8BD73AD}" type="sibTrans" cxnId="{B15FBA79-7A7F-4625-ABD0-A0F03FBEA4DD}">
      <dgm:prSet/>
      <dgm:spPr/>
    </dgm:pt>
    <dgm:pt modelId="{4AD3CAF1-4237-426A-B87D-4079881F7022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latin typeface="Verdana (Szövegtörzs)"/>
            </a:rPr>
            <a:t>Cél:</a:t>
          </a:r>
        </a:p>
      </dgm:t>
    </dgm:pt>
    <dgm:pt modelId="{3B967F6D-A401-41B6-A63F-51DE97012494}" type="parTrans" cxnId="{D1F256C1-5417-41A0-8E68-D880C130B586}">
      <dgm:prSet/>
      <dgm:spPr/>
      <dgm:t>
        <a:bodyPr/>
        <a:lstStyle/>
        <a:p>
          <a:endParaRPr lang="hu-HU"/>
        </a:p>
      </dgm:t>
    </dgm:pt>
    <dgm:pt modelId="{ECA4E413-C1D5-4DB0-B2D3-90DECAF51EEC}" type="sibTrans" cxnId="{D1F256C1-5417-41A0-8E68-D880C130B586}">
      <dgm:prSet/>
      <dgm:spPr/>
      <dgm:t>
        <a:bodyPr/>
        <a:lstStyle/>
        <a:p>
          <a:endParaRPr lang="hu-HU"/>
        </a:p>
      </dgm:t>
    </dgm:pt>
    <dgm:pt modelId="{C5A2E933-7CAD-4130-A24B-AC61C0D9E5D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b="0" dirty="0">
              <a:latin typeface="Verdana (Szövegtörzs)"/>
            </a:rPr>
            <a:t>Támogatás és szakértelem egy egységes uniós alapjogi mérce kialakítása és érvényesülése érdekében</a:t>
          </a:r>
        </a:p>
      </dgm:t>
    </dgm:pt>
    <dgm:pt modelId="{5DC1CE6F-758F-482D-B5D8-DEBFF2CCFCA4}" type="parTrans" cxnId="{6D0F8DDE-955A-433C-B15A-272C63EC73E9}">
      <dgm:prSet/>
      <dgm:spPr/>
    </dgm:pt>
    <dgm:pt modelId="{DEBCF506-D7B8-485B-B34C-0CD02CC02E90}" type="sibTrans" cxnId="{6D0F8DDE-955A-433C-B15A-272C63EC73E9}">
      <dgm:prSet/>
      <dgm:spPr/>
    </dgm:pt>
    <dgm:pt modelId="{69076B1B-F9F4-4457-BDDE-409C86DA0C3A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latin typeface="Verdana (Szövegtörzs)"/>
            </a:rPr>
            <a:t>Hatáskör:</a:t>
          </a:r>
        </a:p>
      </dgm:t>
    </dgm:pt>
    <dgm:pt modelId="{B7726920-70ED-4AE0-A82A-02AB65472AE4}" type="parTrans" cxnId="{73C3685A-B470-410C-8907-EC1D9F048930}">
      <dgm:prSet/>
      <dgm:spPr/>
      <dgm:t>
        <a:bodyPr/>
        <a:lstStyle/>
        <a:p>
          <a:endParaRPr lang="hu-HU"/>
        </a:p>
      </dgm:t>
    </dgm:pt>
    <dgm:pt modelId="{9A581A2D-445C-46F1-B8D5-7DFDF4F5CCB4}" type="sibTrans" cxnId="{73C3685A-B470-410C-8907-EC1D9F048930}">
      <dgm:prSet/>
      <dgm:spPr/>
      <dgm:t>
        <a:bodyPr/>
        <a:lstStyle/>
        <a:p>
          <a:endParaRPr lang="hu-HU"/>
        </a:p>
      </dgm:t>
    </dgm:pt>
    <dgm:pt modelId="{05CC11B6-E1EB-4523-831E-11F7BE47464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Panaszokat nem fogad, egyedi jogsértésekkel nem foglalkozik, kötelező szabályokat nem alkot</a:t>
          </a:r>
        </a:p>
      </dgm:t>
    </dgm:pt>
    <dgm:pt modelId="{E50AD624-407F-4B95-B9D7-BFF9BEA0BDD0}" type="parTrans" cxnId="{08BAF5CC-E0A2-4242-82E5-F252D68AC330}">
      <dgm:prSet/>
      <dgm:spPr/>
    </dgm:pt>
    <dgm:pt modelId="{9771727E-BE2D-474D-82EF-E488A1D865FD}" type="sibTrans" cxnId="{08BAF5CC-E0A2-4242-82E5-F252D68AC330}">
      <dgm:prSet/>
      <dgm:spPr/>
    </dgm:pt>
    <dgm:pt modelId="{46ACFB39-5241-4016-A63E-35F96411663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Kiegészítő jellegű</a:t>
          </a:r>
        </a:p>
      </dgm:t>
    </dgm:pt>
    <dgm:pt modelId="{DF1B92D8-1529-410F-99CB-FD1D74D5356C}" type="parTrans" cxnId="{3044F289-390C-43A7-ABCC-9B215B63A1A0}">
      <dgm:prSet/>
      <dgm:spPr/>
    </dgm:pt>
    <dgm:pt modelId="{6514E996-FA28-4861-B2F7-6C677BED2220}" type="sibTrans" cxnId="{3044F289-390C-43A7-ABCC-9B215B63A1A0}">
      <dgm:prSet/>
      <dgm:spPr/>
    </dgm:pt>
    <dgm:pt modelId="{A6FB7442-1EA2-496D-9F5F-F540676510AF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latin typeface="Verdana (Szövegtörzs)"/>
            </a:rPr>
            <a:t>Feladatkör:</a:t>
          </a:r>
        </a:p>
      </dgm:t>
    </dgm:pt>
    <dgm:pt modelId="{9A37661D-07A7-4A03-AC66-C288368DD591}" type="parTrans" cxnId="{BFDBF51A-7B4D-4EC8-94E1-84EAED6BA16F}">
      <dgm:prSet/>
      <dgm:spPr/>
      <dgm:t>
        <a:bodyPr/>
        <a:lstStyle/>
        <a:p>
          <a:endParaRPr lang="hu-HU"/>
        </a:p>
      </dgm:t>
    </dgm:pt>
    <dgm:pt modelId="{C09E3BCD-0E60-4748-A5D5-6D2F09D2DA84}" type="sibTrans" cxnId="{BFDBF51A-7B4D-4EC8-94E1-84EAED6BA16F}">
      <dgm:prSet/>
      <dgm:spPr/>
      <dgm:t>
        <a:bodyPr/>
        <a:lstStyle/>
        <a:p>
          <a:endParaRPr lang="hu-HU"/>
        </a:p>
      </dgm:t>
    </dgm:pt>
    <dgm:pt modelId="{47725D37-5BB4-46DB-AF3A-BEE02999F6A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Adatgyűjtés, feldolgozás, közzététel</a:t>
          </a:r>
        </a:p>
      </dgm:t>
    </dgm:pt>
    <dgm:pt modelId="{C244CED7-7608-41A5-8106-9905C73BAD2A}" type="parTrans" cxnId="{9D60C526-DF7E-4BD9-BE5C-1564606355DA}">
      <dgm:prSet/>
      <dgm:spPr/>
    </dgm:pt>
    <dgm:pt modelId="{12F839F3-A0F6-4CB6-9755-E7E4D555EB2C}" type="sibTrans" cxnId="{9D60C526-DF7E-4BD9-BE5C-1564606355DA}">
      <dgm:prSet/>
      <dgm:spPr/>
    </dgm:pt>
    <dgm:pt modelId="{D46241F2-211D-40F9-9F68-52389E1CF3B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Szabványosítás</a:t>
          </a:r>
        </a:p>
      </dgm:t>
    </dgm:pt>
    <dgm:pt modelId="{08ABA9F0-3A65-428F-BB3F-A7FABA1511CD}" type="parTrans" cxnId="{5B81D258-126E-43AF-A919-58C1E10D4D49}">
      <dgm:prSet/>
      <dgm:spPr/>
    </dgm:pt>
    <dgm:pt modelId="{40C7C58B-111C-44FF-8544-FF8B28075E30}" type="sibTrans" cxnId="{5B81D258-126E-43AF-A919-58C1E10D4D49}">
      <dgm:prSet/>
      <dgm:spPr/>
    </dgm:pt>
    <dgm:pt modelId="{6C64E834-CF34-47C4-B170-1EB76558F6C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Tudományos kutatások, felmérések</a:t>
          </a:r>
        </a:p>
      </dgm:t>
    </dgm:pt>
    <dgm:pt modelId="{28033023-CCC0-4192-8CB2-812018393B3C}" type="parTrans" cxnId="{33EE9F0F-3B1C-43BB-BC10-6E6BBA0F5CF0}">
      <dgm:prSet/>
      <dgm:spPr/>
    </dgm:pt>
    <dgm:pt modelId="{8B20698D-336E-43FA-8E74-D8BE12E2D373}" type="sibTrans" cxnId="{33EE9F0F-3B1C-43BB-BC10-6E6BBA0F5CF0}">
      <dgm:prSet/>
      <dgm:spPr/>
    </dgm:pt>
    <dgm:pt modelId="{0F79FBB5-8EF6-43F4-86C3-1433F03B7A1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Konferenciák</a:t>
          </a:r>
        </a:p>
      </dgm:t>
    </dgm:pt>
    <dgm:pt modelId="{5CD4DD88-6E8F-41CB-B3CE-F5D90D917E13}" type="parTrans" cxnId="{0BD78135-1316-4B87-BEFC-EB4E1B1DCA82}">
      <dgm:prSet/>
      <dgm:spPr/>
    </dgm:pt>
    <dgm:pt modelId="{97026651-58A8-4590-AAB4-DC9097734E4C}" type="sibTrans" cxnId="{0BD78135-1316-4B87-BEFC-EB4E1B1DCA82}">
      <dgm:prSet/>
      <dgm:spPr/>
    </dgm:pt>
    <dgm:pt modelId="{6C1C20F9-094B-48D1-852E-02A91F74F61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Jelentések</a:t>
          </a:r>
        </a:p>
      </dgm:t>
    </dgm:pt>
    <dgm:pt modelId="{917871E1-5A24-4FDD-97B3-EA040976FB7A}" type="parTrans" cxnId="{05BD06B3-5A87-4879-A3C2-F042B3AC97C8}">
      <dgm:prSet/>
      <dgm:spPr/>
    </dgm:pt>
    <dgm:pt modelId="{99FEE72E-8E0C-40F5-ACDA-E91E355C74B9}" type="sibTrans" cxnId="{05BD06B3-5A87-4879-A3C2-F042B3AC97C8}">
      <dgm:prSet/>
      <dgm:spPr/>
    </dgm:pt>
    <dgm:pt modelId="{9E280678-408E-4AAA-816F-CF2C1EAFDFA0}">
      <dgm:prSet phldrT="[Szöveg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Prioritások (2018-2022)</a:t>
          </a:r>
        </a:p>
      </dgm:t>
    </dgm:pt>
    <dgm:pt modelId="{56BAD355-5122-46BA-8D5A-EB7CA7645878}" type="parTrans" cxnId="{76BAE5D2-92CD-40FE-8F50-DD6AC635AEAE}">
      <dgm:prSet/>
      <dgm:spPr/>
      <dgm:t>
        <a:bodyPr/>
        <a:lstStyle/>
        <a:p>
          <a:endParaRPr lang="hu-HU"/>
        </a:p>
      </dgm:t>
    </dgm:pt>
    <dgm:pt modelId="{2FF65E58-1195-45BC-9E30-91D6FAE41B5D}" type="sibTrans" cxnId="{76BAE5D2-92CD-40FE-8F50-DD6AC635AEAE}">
      <dgm:prSet/>
      <dgm:spPr/>
      <dgm:t>
        <a:bodyPr/>
        <a:lstStyle/>
        <a:p>
          <a:endParaRPr lang="hu-HU"/>
        </a:p>
      </dgm:t>
    </dgm:pt>
    <dgm:pt modelId="{E04049C7-26EC-46BB-A4E7-5512F94080C7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Trendek beazonosításához összehasonlítható adatok gyűjtése, elemzése;</a:t>
          </a:r>
        </a:p>
      </dgm:t>
    </dgm:pt>
    <dgm:pt modelId="{DE198B71-7F8E-4EA8-BD9B-9DD00ECC52F6}" type="parTrans" cxnId="{CD976DA6-7AA7-4227-BA31-712FA4EB4BDD}">
      <dgm:prSet/>
      <dgm:spPr/>
    </dgm:pt>
    <dgm:pt modelId="{B2800E26-230A-4D5F-A498-23A0CE5227AA}" type="sibTrans" cxnId="{CD976DA6-7AA7-4227-BA31-712FA4EB4BDD}">
      <dgm:prSet/>
      <dgm:spPr/>
    </dgm:pt>
    <dgm:pt modelId="{BA4CD517-9C93-4550-B2A5-D4CA9BA8572D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Hozzájárulás a jobb jogalkotáshoz, jogalkalmazáshoz: független tanácsadói tevékenység;</a:t>
          </a:r>
        </a:p>
      </dgm:t>
    </dgm:pt>
    <dgm:pt modelId="{B591E884-B36C-4A93-9090-184A1E313799}" type="parTrans" cxnId="{5EDBA160-514A-4AA2-90B2-55E28DDB6F8C}">
      <dgm:prSet/>
      <dgm:spPr/>
    </dgm:pt>
    <dgm:pt modelId="{080E7F99-8CBC-4900-B1D3-B61D3A0E1E53}" type="sibTrans" cxnId="{5EDBA160-514A-4AA2-90B2-55E28DDB6F8C}">
      <dgm:prSet/>
      <dgm:spPr/>
    </dgm:pt>
    <dgm:pt modelId="{9183B727-AC8D-41EF-BEDE-303D323962DC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Jogokhoz illeszkedő szakpolitikai válaszok támogatása: valós idejű segítségnyújtás és szakértői támogatás;</a:t>
          </a:r>
        </a:p>
      </dgm:t>
    </dgm:pt>
    <dgm:pt modelId="{8BE1B1B4-C224-444C-A4DA-A601A6880057}" type="parTrans" cxnId="{CDB8ADF9-90D8-4BDD-A5B9-8485C18E6038}">
      <dgm:prSet/>
      <dgm:spPr/>
    </dgm:pt>
    <dgm:pt modelId="{DB20B042-085A-43FA-8A58-9A23BB125B86}" type="sibTrans" cxnId="{CDB8ADF9-90D8-4BDD-A5B9-8485C18E6038}">
      <dgm:prSet/>
      <dgm:spPr/>
    </dgm:pt>
    <dgm:pt modelId="{5D7CD45F-BFE2-4B78-9351-EFB5CF4ECAFA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Jogok, értékek,szabadságok hatékony előmozdítása; </a:t>
          </a:r>
        </a:p>
      </dgm:t>
    </dgm:pt>
    <dgm:pt modelId="{CFBCC44B-2B92-47A0-8435-933500EAB17E}" type="parTrans" cxnId="{4C705C2A-DFF9-4A9D-AE7E-76D5C9FCE112}">
      <dgm:prSet/>
      <dgm:spPr/>
    </dgm:pt>
    <dgm:pt modelId="{7B2B756D-2F31-4B94-9153-E055BE824683}" type="sibTrans" cxnId="{4C705C2A-DFF9-4A9D-AE7E-76D5C9FCE112}">
      <dgm:prSet/>
      <dgm:spPr/>
    </dgm:pt>
    <dgm:pt modelId="{B846CCBB-AB37-4E1C-8952-661B30EC95DB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Együttműködés erősítése az országos, a helyi alapjogi szereplőkkel: együttműködés a támogató közösségekkel;</a:t>
          </a:r>
        </a:p>
      </dgm:t>
    </dgm:pt>
    <dgm:pt modelId="{05A8EFBE-1F70-414B-9471-F7E5440C32A9}" type="parTrans" cxnId="{4095512F-033A-4BD0-AA71-258E7260DCB7}">
      <dgm:prSet/>
      <dgm:spPr/>
    </dgm:pt>
    <dgm:pt modelId="{951E6ED2-F356-4C35-B788-322B9A6B75DE}" type="sibTrans" cxnId="{4095512F-033A-4BD0-AA71-258E7260DCB7}">
      <dgm:prSet/>
      <dgm:spPr/>
    </dgm:pt>
    <dgm:pt modelId="{2B8DC9FB-4DD2-4260-B5D6-406779D0B4FA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Igazságszolgáltatáshoz való hozzáférés; </a:t>
          </a:r>
          <a:endParaRPr lang="hu-HU" sz="1400" dirty="0"/>
        </a:p>
      </dgm:t>
    </dgm:pt>
    <dgm:pt modelId="{3B4A5D1D-7380-49C2-A657-50EA3384D243}" type="parTrans" cxnId="{650E3581-9511-453F-A46A-09C0F576B02D}">
      <dgm:prSet/>
      <dgm:spPr/>
    </dgm:pt>
    <dgm:pt modelId="{DEE72331-3EEA-4316-8635-0DCBDA3E6E71}" type="sibTrans" cxnId="{650E3581-9511-453F-A46A-09C0F576B02D}">
      <dgm:prSet/>
      <dgm:spPr/>
    </dgm:pt>
    <dgm:pt modelId="{F48BC2E8-EAF6-43F5-A236-B55B0858BE87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Áldozatvédelem;</a:t>
          </a:r>
        </a:p>
      </dgm:t>
    </dgm:pt>
    <dgm:pt modelId="{9129CC2E-D7B8-427C-85FF-A2E83805541F}" type="parTrans" cxnId="{C33AD0D7-EA28-4760-8C70-DA38410DBAA1}">
      <dgm:prSet/>
      <dgm:spPr/>
    </dgm:pt>
    <dgm:pt modelId="{35DB1B23-B5C7-41F5-87B0-46ABFA09CD63}" type="sibTrans" cxnId="{C33AD0D7-EA28-4760-8C70-DA38410DBAA1}">
      <dgm:prSet/>
      <dgm:spPr/>
    </dgm:pt>
    <dgm:pt modelId="{5121DFA5-2105-40E6-84FB-36C4BF75A041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Magánélet és személyes adatok védelme;</a:t>
          </a:r>
        </a:p>
      </dgm:t>
    </dgm:pt>
    <dgm:pt modelId="{1CCCEB0E-8CF9-4BE2-A738-5F492F549CDE}" type="parTrans" cxnId="{F035656F-FD82-4671-A499-5B8A7D9FFA44}">
      <dgm:prSet/>
      <dgm:spPr/>
    </dgm:pt>
    <dgm:pt modelId="{F6ABE447-7E40-4A7F-86D3-AD37969CC559}" type="sibTrans" cxnId="{F035656F-FD82-4671-A499-5B8A7D9FFA44}">
      <dgm:prSet/>
      <dgm:spPr/>
    </dgm:pt>
    <dgm:pt modelId="{D1555CE2-6055-45D1-9B79-E190544174A5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Romák társadalmi integrációja;</a:t>
          </a:r>
        </a:p>
      </dgm:t>
    </dgm:pt>
    <dgm:pt modelId="{2EE406BB-7ED7-499D-851B-24C7BE601DC9}" type="parTrans" cxnId="{8BB905DC-7F5D-456E-9396-AFC26479F806}">
      <dgm:prSet/>
      <dgm:spPr/>
    </dgm:pt>
    <dgm:pt modelId="{29D3E347-62EA-4429-A43C-5AF481C2EFB2}" type="sibTrans" cxnId="{8BB905DC-7F5D-456E-9396-AFC26479F806}">
      <dgm:prSet/>
      <dgm:spPr/>
    </dgm:pt>
    <dgm:pt modelId="{4975A513-31ED-4732-A9DB-353371B698DC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Gyermekek jogai;</a:t>
          </a:r>
        </a:p>
      </dgm:t>
    </dgm:pt>
    <dgm:pt modelId="{1384A824-2807-4E12-89EA-0FF952A323D1}" type="parTrans" cxnId="{1A737978-4FE7-445B-8EC3-F930E21B035F}">
      <dgm:prSet/>
      <dgm:spPr/>
    </dgm:pt>
    <dgm:pt modelId="{3C665446-8B98-4689-AC21-578B9F2024B9}" type="sibTrans" cxnId="{1A737978-4FE7-445B-8EC3-F930E21B035F}">
      <dgm:prSet/>
      <dgm:spPr/>
    </dgm:pt>
    <dgm:pt modelId="{6A9D5878-7F4A-40C9-AB35-D11414347113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Bevándorlás, migráció;</a:t>
          </a:r>
        </a:p>
      </dgm:t>
    </dgm:pt>
    <dgm:pt modelId="{97A3030B-BD32-4E5D-9234-936D0FE6E2EF}" type="parTrans" cxnId="{CE046288-8D89-4C95-98A6-C0359F616E56}">
      <dgm:prSet/>
      <dgm:spPr/>
    </dgm:pt>
    <dgm:pt modelId="{D8D44C26-C4E7-4E62-B9A9-9B1813615CED}" type="sibTrans" cxnId="{CE046288-8D89-4C95-98A6-C0359F616E56}">
      <dgm:prSet/>
      <dgm:spPr/>
    </dgm:pt>
    <dgm:pt modelId="{DC233B25-D614-4954-9A9A-A37EB10118C9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Rasszizmus, idegengyűlölet</a:t>
          </a:r>
        </a:p>
      </dgm:t>
    </dgm:pt>
    <dgm:pt modelId="{A2728801-6DD2-4577-A397-B71C0A6542CC}" type="parTrans" cxnId="{759AA588-446D-4F15-9941-EAB0C35C427A}">
      <dgm:prSet/>
      <dgm:spPr/>
    </dgm:pt>
    <dgm:pt modelId="{A8BD2796-D4E7-4FCD-A8C0-191E3A3E6BE5}" type="sibTrans" cxnId="{759AA588-446D-4F15-9941-EAB0C35C427A}">
      <dgm:prSet/>
      <dgm:spPr/>
    </dgm:pt>
    <dgm:pt modelId="{20E9212E-4CC4-4156-90E3-0D71DD56D357}" type="pres">
      <dgm:prSet presAssocID="{3172143A-F691-4A05-809B-469DCB235D9E}" presName="diagram" presStyleCnt="0">
        <dgm:presLayoutVars>
          <dgm:dir/>
          <dgm:resizeHandles val="exact"/>
        </dgm:presLayoutVars>
      </dgm:prSet>
      <dgm:spPr/>
    </dgm:pt>
    <dgm:pt modelId="{4CDAF088-2D33-483F-8F00-FD558D2D13A1}" type="pres">
      <dgm:prSet presAssocID="{47EEA42E-4581-4B2A-84D0-A47759A723D2}" presName="node" presStyleLbl="node1" presStyleIdx="0" presStyleCnt="5" custScaleX="119971" custScaleY="212688" custLinFactNeighborX="-41660" custLinFactNeighborY="1505">
        <dgm:presLayoutVars>
          <dgm:bulletEnabled val="1"/>
        </dgm:presLayoutVars>
      </dgm:prSet>
      <dgm:spPr/>
    </dgm:pt>
    <dgm:pt modelId="{7A33A71E-56B6-4349-A990-A6726C361F51}" type="pres">
      <dgm:prSet presAssocID="{66C94724-07DA-426B-B98E-A86BE0310606}" presName="sibTrans" presStyleCnt="0"/>
      <dgm:spPr/>
    </dgm:pt>
    <dgm:pt modelId="{42E6DC17-4CCD-4287-9E81-4C4D1225BC52}" type="pres">
      <dgm:prSet presAssocID="{4AD3CAF1-4237-426A-B87D-4079881F7022}" presName="node" presStyleLbl="node1" presStyleIdx="1" presStyleCnt="5" custScaleY="213898" custLinFactNeighborX="-23720" custLinFactNeighborY="5969">
        <dgm:presLayoutVars>
          <dgm:bulletEnabled val="1"/>
        </dgm:presLayoutVars>
      </dgm:prSet>
      <dgm:spPr/>
    </dgm:pt>
    <dgm:pt modelId="{4FD65F54-9F39-4D7E-9935-0F82FD2316A6}" type="pres">
      <dgm:prSet presAssocID="{ECA4E413-C1D5-4DB0-B2D3-90DECAF51EEC}" presName="sibTrans" presStyleCnt="0"/>
      <dgm:spPr/>
    </dgm:pt>
    <dgm:pt modelId="{C17F6133-26FC-4D4B-B7C6-B1A22D0F3989}" type="pres">
      <dgm:prSet presAssocID="{69076B1B-F9F4-4457-BDDE-409C86DA0C3A}" presName="node" presStyleLbl="node1" presStyleIdx="2" presStyleCnt="5" custScaleX="108253" custScaleY="213638" custLinFactNeighborX="-18504" custLinFactNeighborY="7557">
        <dgm:presLayoutVars>
          <dgm:bulletEnabled val="1"/>
        </dgm:presLayoutVars>
      </dgm:prSet>
      <dgm:spPr/>
    </dgm:pt>
    <dgm:pt modelId="{6EF9B687-BDCF-4CA4-9873-4053D9261A28}" type="pres">
      <dgm:prSet presAssocID="{9A581A2D-445C-46F1-B8D5-7DFDF4F5CCB4}" presName="sibTrans" presStyleCnt="0"/>
      <dgm:spPr/>
    </dgm:pt>
    <dgm:pt modelId="{9395A9C8-45D8-4AFF-90CA-E5C42CABA02D}" type="pres">
      <dgm:prSet presAssocID="{A6FB7442-1EA2-496D-9F5F-F540676510AF}" presName="node" presStyleLbl="node1" presStyleIdx="3" presStyleCnt="5" custFlipHor="1" custScaleX="109957" custScaleY="221451" custLinFactNeighborX="1797" custLinFactNeighborY="8545">
        <dgm:presLayoutVars>
          <dgm:bulletEnabled val="1"/>
        </dgm:presLayoutVars>
      </dgm:prSet>
      <dgm:spPr/>
    </dgm:pt>
    <dgm:pt modelId="{277B1AD7-78C8-4CEB-A38C-A3D734FAB9BE}" type="pres">
      <dgm:prSet presAssocID="{C09E3BCD-0E60-4748-A5D5-6D2F09D2DA84}" presName="sibTrans" presStyleCnt="0"/>
      <dgm:spPr/>
    </dgm:pt>
    <dgm:pt modelId="{4A390E06-EEB4-4518-A958-DCE2FCA67AA1}" type="pres">
      <dgm:prSet presAssocID="{9E280678-408E-4AAA-816F-CF2C1EAFDFA0}" presName="node" presStyleLbl="node1" presStyleIdx="4" presStyleCnt="5" custScaleX="540349" custScaleY="262915" custLinFactNeighborX="-724" custLinFactNeighborY="4742">
        <dgm:presLayoutVars>
          <dgm:bulletEnabled val="1"/>
        </dgm:presLayoutVars>
      </dgm:prSet>
      <dgm:spPr/>
    </dgm:pt>
  </dgm:ptLst>
  <dgm:cxnLst>
    <dgm:cxn modelId="{132DCA0A-D7F9-49F6-A9B9-28C22B2E8334}" type="presOf" srcId="{D46241F2-211D-40F9-9F68-52389E1CF3B9}" destId="{9395A9C8-45D8-4AFF-90CA-E5C42CABA02D}" srcOrd="0" destOrd="2" presId="urn:microsoft.com/office/officeart/2005/8/layout/default#1"/>
    <dgm:cxn modelId="{33EE9F0F-3B1C-43BB-BC10-6E6BBA0F5CF0}" srcId="{A6FB7442-1EA2-496D-9F5F-F540676510AF}" destId="{6C64E834-CF34-47C4-B170-1EB76558F6C0}" srcOrd="2" destOrd="0" parTransId="{28033023-CCC0-4192-8CB2-812018393B3C}" sibTransId="{8B20698D-336E-43FA-8E74-D8BE12E2D373}"/>
    <dgm:cxn modelId="{BFDBF51A-7B4D-4EC8-94E1-84EAED6BA16F}" srcId="{3172143A-F691-4A05-809B-469DCB235D9E}" destId="{A6FB7442-1EA2-496D-9F5F-F540676510AF}" srcOrd="3" destOrd="0" parTransId="{9A37661D-07A7-4A03-AC66-C288368DD591}" sibTransId="{C09E3BCD-0E60-4748-A5D5-6D2F09D2DA84}"/>
    <dgm:cxn modelId="{6BE8281E-E6A1-4712-A74B-2709A8D19785}" type="presOf" srcId="{2B8DC9FB-4DD2-4260-B5D6-406779D0B4FA}" destId="{4A390E06-EEB4-4518-A958-DCE2FCA67AA1}" srcOrd="0" destOrd="6" presId="urn:microsoft.com/office/officeart/2005/8/layout/default#1"/>
    <dgm:cxn modelId="{9D60C526-DF7E-4BD9-BE5C-1564606355DA}" srcId="{A6FB7442-1EA2-496D-9F5F-F540676510AF}" destId="{47725D37-5BB4-46DB-AF3A-BEE02999F6A9}" srcOrd="0" destOrd="0" parTransId="{C244CED7-7608-41A5-8106-9905C73BAD2A}" sibTransId="{12F839F3-A0F6-4CB6-9755-E7E4D555EB2C}"/>
    <dgm:cxn modelId="{4C705C2A-DFF9-4A9D-AE7E-76D5C9FCE112}" srcId="{9E280678-408E-4AAA-816F-CF2C1EAFDFA0}" destId="{5D7CD45F-BFE2-4B78-9351-EFB5CF4ECAFA}" srcOrd="3" destOrd="0" parTransId="{CFBCC44B-2B92-47A0-8435-933500EAB17E}" sibTransId="{7B2B756D-2F31-4B94-9153-E055BE824683}"/>
    <dgm:cxn modelId="{4095512F-033A-4BD0-AA71-258E7260DCB7}" srcId="{9E280678-408E-4AAA-816F-CF2C1EAFDFA0}" destId="{B846CCBB-AB37-4E1C-8952-661B30EC95DB}" srcOrd="4" destOrd="0" parTransId="{05A8EFBE-1F70-414B-9471-F7E5440C32A9}" sibTransId="{951E6ED2-F356-4C35-B788-322B9A6B75DE}"/>
    <dgm:cxn modelId="{ADCC2430-24EA-4161-93AD-B0D1121ACD4A}" type="presOf" srcId="{BA4CD517-9C93-4550-B2A5-D4CA9BA8572D}" destId="{4A390E06-EEB4-4518-A958-DCE2FCA67AA1}" srcOrd="0" destOrd="2" presId="urn:microsoft.com/office/officeart/2005/8/layout/default#1"/>
    <dgm:cxn modelId="{18C5D834-A80B-4367-B799-235032468190}" type="presOf" srcId="{9E280678-408E-4AAA-816F-CF2C1EAFDFA0}" destId="{4A390E06-EEB4-4518-A958-DCE2FCA67AA1}" srcOrd="0" destOrd="0" presId="urn:microsoft.com/office/officeart/2005/8/layout/default#1"/>
    <dgm:cxn modelId="{0BD78135-1316-4B87-BEFC-EB4E1B1DCA82}" srcId="{A6FB7442-1EA2-496D-9F5F-F540676510AF}" destId="{0F79FBB5-8EF6-43F4-86C3-1433F03B7A1D}" srcOrd="3" destOrd="0" parTransId="{5CD4DD88-6E8F-41CB-B3CE-F5D90D917E13}" sibTransId="{97026651-58A8-4590-AAB4-DC9097734E4C}"/>
    <dgm:cxn modelId="{AAAAE735-B13F-457A-BEE6-76DBA291C2C8}" type="presOf" srcId="{68DAA95F-327F-4F2C-BB93-FB2A1AC481B7}" destId="{4CDAF088-2D33-483F-8F00-FD558D2D13A1}" srcOrd="0" destOrd="1" presId="urn:microsoft.com/office/officeart/2005/8/layout/default#1"/>
    <dgm:cxn modelId="{F5487C3B-23AE-4C70-AD2E-EA1D5AC8AA4F}" type="presOf" srcId="{5121DFA5-2105-40E6-84FB-36C4BF75A041}" destId="{4A390E06-EEB4-4518-A958-DCE2FCA67AA1}" srcOrd="0" destOrd="8" presId="urn:microsoft.com/office/officeart/2005/8/layout/default#1"/>
    <dgm:cxn modelId="{4BFE515C-57ED-42B4-9863-8571DED3DA29}" type="presOf" srcId="{05CC11B6-E1EB-4523-831E-11F7BE474648}" destId="{C17F6133-26FC-4D4B-B7C6-B1A22D0F3989}" srcOrd="0" destOrd="1" presId="urn:microsoft.com/office/officeart/2005/8/layout/default#1"/>
    <dgm:cxn modelId="{5EDBA160-514A-4AA2-90B2-55E28DDB6F8C}" srcId="{9E280678-408E-4AAA-816F-CF2C1EAFDFA0}" destId="{BA4CD517-9C93-4550-B2A5-D4CA9BA8572D}" srcOrd="1" destOrd="0" parTransId="{B591E884-B36C-4A93-9090-184A1E313799}" sibTransId="{080E7F99-8CBC-4900-B1D3-B61D3A0E1E53}"/>
    <dgm:cxn modelId="{7BFE0B41-CD4D-4FF1-88CD-510D1B7011F2}" type="presOf" srcId="{6C1C20F9-094B-48D1-852E-02A91F74F612}" destId="{9395A9C8-45D8-4AFF-90CA-E5C42CABA02D}" srcOrd="0" destOrd="5" presId="urn:microsoft.com/office/officeart/2005/8/layout/default#1"/>
    <dgm:cxn modelId="{95E4F163-02EF-4365-86FF-4E6E8331E764}" type="presOf" srcId="{9183B727-AC8D-41EF-BEDE-303D323962DC}" destId="{4A390E06-EEB4-4518-A958-DCE2FCA67AA1}" srcOrd="0" destOrd="3" presId="urn:microsoft.com/office/officeart/2005/8/layout/default#1"/>
    <dgm:cxn modelId="{A9D6BA67-B5A9-4AFB-ABF2-0A48BA19C34C}" type="presOf" srcId="{C5A2E933-7CAD-4130-A24B-AC61C0D9E5D7}" destId="{42E6DC17-4CCD-4287-9E81-4C4D1225BC52}" srcOrd="0" destOrd="1" presId="urn:microsoft.com/office/officeart/2005/8/layout/default#1"/>
    <dgm:cxn modelId="{E225FE68-A305-4B3E-9805-88200485B656}" type="presOf" srcId="{47725D37-5BB4-46DB-AF3A-BEE02999F6A9}" destId="{9395A9C8-45D8-4AFF-90CA-E5C42CABA02D}" srcOrd="0" destOrd="1" presId="urn:microsoft.com/office/officeart/2005/8/layout/default#1"/>
    <dgm:cxn modelId="{D9998F6A-2B53-4D0D-883D-C582A1670B06}" type="presOf" srcId="{A6FB7442-1EA2-496D-9F5F-F540676510AF}" destId="{9395A9C8-45D8-4AFF-90CA-E5C42CABA02D}" srcOrd="0" destOrd="0" presId="urn:microsoft.com/office/officeart/2005/8/layout/default#1"/>
    <dgm:cxn modelId="{1053926B-F3E8-4945-A9A4-AB191DF3A60D}" type="presOf" srcId="{F48BC2E8-EAF6-43F5-A236-B55B0858BE87}" destId="{4A390E06-EEB4-4518-A958-DCE2FCA67AA1}" srcOrd="0" destOrd="7" presId="urn:microsoft.com/office/officeart/2005/8/layout/default#1"/>
    <dgm:cxn modelId="{F035656F-FD82-4671-A499-5B8A7D9FFA44}" srcId="{9E280678-408E-4AAA-816F-CF2C1EAFDFA0}" destId="{5121DFA5-2105-40E6-84FB-36C4BF75A041}" srcOrd="7" destOrd="0" parTransId="{1CCCEB0E-8CF9-4BE2-A738-5F492F549CDE}" sibTransId="{F6ABE447-7E40-4A7F-86D3-AD37969CC559}"/>
    <dgm:cxn modelId="{8FEEDA54-70CD-40E5-B0A5-C0CCE71B138F}" type="presOf" srcId="{0F79FBB5-8EF6-43F4-86C3-1433F03B7A1D}" destId="{9395A9C8-45D8-4AFF-90CA-E5C42CABA02D}" srcOrd="0" destOrd="4" presId="urn:microsoft.com/office/officeart/2005/8/layout/default#1"/>
    <dgm:cxn modelId="{1A737978-4FE7-445B-8EC3-F930E21B035F}" srcId="{9E280678-408E-4AAA-816F-CF2C1EAFDFA0}" destId="{4975A513-31ED-4732-A9DB-353371B698DC}" srcOrd="9" destOrd="0" parTransId="{1384A824-2807-4E12-89EA-0FF952A323D1}" sibTransId="{3C665446-8B98-4689-AC21-578B9F2024B9}"/>
    <dgm:cxn modelId="{5B81D258-126E-43AF-A919-58C1E10D4D49}" srcId="{A6FB7442-1EA2-496D-9F5F-F540676510AF}" destId="{D46241F2-211D-40F9-9F68-52389E1CF3B9}" srcOrd="1" destOrd="0" parTransId="{08ABA9F0-3A65-428F-BB3F-A7FABA1511CD}" sibTransId="{40C7C58B-111C-44FF-8544-FF8B28075E30}"/>
    <dgm:cxn modelId="{B15FBA79-7A7F-4625-ABD0-A0F03FBEA4DD}" srcId="{47EEA42E-4581-4B2A-84D0-A47759A723D2}" destId="{55B7B9D4-B9C1-4FAE-9304-F5DE02112DF8}" srcOrd="1" destOrd="0" parTransId="{B9C86F10-D030-475E-8047-C039AC65AD05}" sibTransId="{D39D66A4-73B0-4683-85FF-B1B6B8BD73AD}"/>
    <dgm:cxn modelId="{73C3685A-B470-410C-8907-EC1D9F048930}" srcId="{3172143A-F691-4A05-809B-469DCB235D9E}" destId="{69076B1B-F9F4-4457-BDDE-409C86DA0C3A}" srcOrd="2" destOrd="0" parTransId="{B7726920-70ED-4AE0-A82A-02AB65472AE4}" sibTransId="{9A581A2D-445C-46F1-B8D5-7DFDF4F5CCB4}"/>
    <dgm:cxn modelId="{AE0B887B-23FF-47AB-A602-1F5FC9BC9128}" srcId="{47EEA42E-4581-4B2A-84D0-A47759A723D2}" destId="{68DAA95F-327F-4F2C-BB93-FB2A1AC481B7}" srcOrd="0" destOrd="0" parTransId="{C8DC7FCC-783A-4062-A1B9-0F06FC84B8A7}" sibTransId="{3CF5A071-DF6D-477F-9E57-DFAA0AF5EF74}"/>
    <dgm:cxn modelId="{650E3581-9511-453F-A46A-09C0F576B02D}" srcId="{9E280678-408E-4AAA-816F-CF2C1EAFDFA0}" destId="{2B8DC9FB-4DD2-4260-B5D6-406779D0B4FA}" srcOrd="5" destOrd="0" parTransId="{3B4A5D1D-7380-49C2-A657-50EA3384D243}" sibTransId="{DEE72331-3EEA-4316-8635-0DCBDA3E6E71}"/>
    <dgm:cxn modelId="{D21F2E87-19FD-4AFE-8504-ECC57B5FD107}" type="presOf" srcId="{47EEA42E-4581-4B2A-84D0-A47759A723D2}" destId="{4CDAF088-2D33-483F-8F00-FD558D2D13A1}" srcOrd="0" destOrd="0" presId="urn:microsoft.com/office/officeart/2005/8/layout/default#1"/>
    <dgm:cxn modelId="{CE046288-8D89-4C95-98A6-C0359F616E56}" srcId="{9E280678-408E-4AAA-816F-CF2C1EAFDFA0}" destId="{6A9D5878-7F4A-40C9-AB35-D11414347113}" srcOrd="10" destOrd="0" parTransId="{97A3030B-BD32-4E5D-9234-936D0FE6E2EF}" sibTransId="{D8D44C26-C4E7-4E62-B9A9-9B1813615CED}"/>
    <dgm:cxn modelId="{759AA588-446D-4F15-9941-EAB0C35C427A}" srcId="{9E280678-408E-4AAA-816F-CF2C1EAFDFA0}" destId="{DC233B25-D614-4954-9A9A-A37EB10118C9}" srcOrd="11" destOrd="0" parTransId="{A2728801-6DD2-4577-A397-B71C0A6542CC}" sibTransId="{A8BD2796-D4E7-4FCD-A8C0-191E3A3E6BE5}"/>
    <dgm:cxn modelId="{3044F289-390C-43A7-ABCC-9B215B63A1A0}" srcId="{69076B1B-F9F4-4457-BDDE-409C86DA0C3A}" destId="{46ACFB39-5241-4016-A63E-35F964116633}" srcOrd="1" destOrd="0" parTransId="{DF1B92D8-1529-410F-99CB-FD1D74D5356C}" sibTransId="{6514E996-FA28-4861-B2F7-6C677BED2220}"/>
    <dgm:cxn modelId="{ECD4BE8B-EBC8-45DE-B7A6-39966AE331AE}" type="presOf" srcId="{4AD3CAF1-4237-426A-B87D-4079881F7022}" destId="{42E6DC17-4CCD-4287-9E81-4C4D1225BC52}" srcOrd="0" destOrd="0" presId="urn:microsoft.com/office/officeart/2005/8/layout/default#1"/>
    <dgm:cxn modelId="{C02D0A9B-E52F-4302-96A1-968146FAF18A}" type="presOf" srcId="{D1555CE2-6055-45D1-9B79-E190544174A5}" destId="{4A390E06-EEB4-4518-A958-DCE2FCA67AA1}" srcOrd="0" destOrd="9" presId="urn:microsoft.com/office/officeart/2005/8/layout/default#1"/>
    <dgm:cxn modelId="{C60CC69C-34B1-4FBB-A206-CD8EBB259CCB}" type="presOf" srcId="{DC233B25-D614-4954-9A9A-A37EB10118C9}" destId="{4A390E06-EEB4-4518-A958-DCE2FCA67AA1}" srcOrd="0" destOrd="12" presId="urn:microsoft.com/office/officeart/2005/8/layout/default#1"/>
    <dgm:cxn modelId="{4A24A59E-D681-4B0A-9897-D4D5B10A8806}" type="presOf" srcId="{55B7B9D4-B9C1-4FAE-9304-F5DE02112DF8}" destId="{4CDAF088-2D33-483F-8F00-FD558D2D13A1}" srcOrd="0" destOrd="2" presId="urn:microsoft.com/office/officeart/2005/8/layout/default#1"/>
    <dgm:cxn modelId="{CD976DA6-7AA7-4227-BA31-712FA4EB4BDD}" srcId="{9E280678-408E-4AAA-816F-CF2C1EAFDFA0}" destId="{E04049C7-26EC-46BB-A4E7-5512F94080C7}" srcOrd="0" destOrd="0" parTransId="{DE198B71-7F8E-4EA8-BD9B-9DD00ECC52F6}" sibTransId="{B2800E26-230A-4D5F-A498-23A0CE5227AA}"/>
    <dgm:cxn modelId="{6D84D8AE-EF23-482B-A9D2-23B3EFB10F68}" type="presOf" srcId="{46ACFB39-5241-4016-A63E-35F964116633}" destId="{C17F6133-26FC-4D4B-B7C6-B1A22D0F3989}" srcOrd="0" destOrd="2" presId="urn:microsoft.com/office/officeart/2005/8/layout/default#1"/>
    <dgm:cxn modelId="{41E7F1AF-3EFC-4DB3-8999-51331F4C8BA7}" type="presOf" srcId="{4975A513-31ED-4732-A9DB-353371B698DC}" destId="{4A390E06-EEB4-4518-A958-DCE2FCA67AA1}" srcOrd="0" destOrd="10" presId="urn:microsoft.com/office/officeart/2005/8/layout/default#1"/>
    <dgm:cxn modelId="{05BD06B3-5A87-4879-A3C2-F042B3AC97C8}" srcId="{A6FB7442-1EA2-496D-9F5F-F540676510AF}" destId="{6C1C20F9-094B-48D1-852E-02A91F74F612}" srcOrd="4" destOrd="0" parTransId="{917871E1-5A24-4FDD-97B3-EA040976FB7A}" sibTransId="{99FEE72E-8E0C-40F5-ACDA-E91E355C74B9}"/>
    <dgm:cxn modelId="{6B681ABB-E158-4B55-886A-CAB3FF0B3DB9}" type="presOf" srcId="{6C64E834-CF34-47C4-B170-1EB76558F6C0}" destId="{9395A9C8-45D8-4AFF-90CA-E5C42CABA02D}" srcOrd="0" destOrd="3" presId="urn:microsoft.com/office/officeart/2005/8/layout/default#1"/>
    <dgm:cxn modelId="{D1F256C1-5417-41A0-8E68-D880C130B586}" srcId="{3172143A-F691-4A05-809B-469DCB235D9E}" destId="{4AD3CAF1-4237-426A-B87D-4079881F7022}" srcOrd="1" destOrd="0" parTransId="{3B967F6D-A401-41B6-A63F-51DE97012494}" sibTransId="{ECA4E413-C1D5-4DB0-B2D3-90DECAF51EEC}"/>
    <dgm:cxn modelId="{24A247C3-3AF0-4599-A132-27F8A7A5AF02}" type="presOf" srcId="{E04049C7-26EC-46BB-A4E7-5512F94080C7}" destId="{4A390E06-EEB4-4518-A958-DCE2FCA67AA1}" srcOrd="0" destOrd="1" presId="urn:microsoft.com/office/officeart/2005/8/layout/default#1"/>
    <dgm:cxn modelId="{A0DFECC7-692B-437D-9C98-49CB7B8EEF5A}" type="presOf" srcId="{B846CCBB-AB37-4E1C-8952-661B30EC95DB}" destId="{4A390E06-EEB4-4518-A958-DCE2FCA67AA1}" srcOrd="0" destOrd="5" presId="urn:microsoft.com/office/officeart/2005/8/layout/default#1"/>
    <dgm:cxn modelId="{08BAF5CC-E0A2-4242-82E5-F252D68AC330}" srcId="{69076B1B-F9F4-4457-BDDE-409C86DA0C3A}" destId="{05CC11B6-E1EB-4523-831E-11F7BE474648}" srcOrd="0" destOrd="0" parTransId="{E50AD624-407F-4B95-B9D7-BFF9BEA0BDD0}" sibTransId="{9771727E-BE2D-474D-82EF-E488A1D865FD}"/>
    <dgm:cxn modelId="{76BAE5D2-92CD-40FE-8F50-DD6AC635AEAE}" srcId="{3172143A-F691-4A05-809B-469DCB235D9E}" destId="{9E280678-408E-4AAA-816F-CF2C1EAFDFA0}" srcOrd="4" destOrd="0" parTransId="{56BAD355-5122-46BA-8D5A-EB7CA7645878}" sibTransId="{2FF65E58-1195-45BC-9E30-91D6FAE41B5D}"/>
    <dgm:cxn modelId="{F23A20D6-802F-411B-84E3-E755633593BB}" type="presOf" srcId="{5D7CD45F-BFE2-4B78-9351-EFB5CF4ECAFA}" destId="{4A390E06-EEB4-4518-A958-DCE2FCA67AA1}" srcOrd="0" destOrd="4" presId="urn:microsoft.com/office/officeart/2005/8/layout/default#1"/>
    <dgm:cxn modelId="{C33AD0D7-EA28-4760-8C70-DA38410DBAA1}" srcId="{9E280678-408E-4AAA-816F-CF2C1EAFDFA0}" destId="{F48BC2E8-EAF6-43F5-A236-B55B0858BE87}" srcOrd="6" destOrd="0" parTransId="{9129CC2E-D7B8-427C-85FF-A2E83805541F}" sibTransId="{35DB1B23-B5C7-41F5-87B0-46ABFA09CD63}"/>
    <dgm:cxn modelId="{8BB905DC-7F5D-456E-9396-AFC26479F806}" srcId="{9E280678-408E-4AAA-816F-CF2C1EAFDFA0}" destId="{D1555CE2-6055-45D1-9B79-E190544174A5}" srcOrd="8" destOrd="0" parTransId="{2EE406BB-7ED7-499D-851B-24C7BE601DC9}" sibTransId="{29D3E347-62EA-4429-A43C-5AF481C2EFB2}"/>
    <dgm:cxn modelId="{6D0F8DDE-955A-433C-B15A-272C63EC73E9}" srcId="{4AD3CAF1-4237-426A-B87D-4079881F7022}" destId="{C5A2E933-7CAD-4130-A24B-AC61C0D9E5D7}" srcOrd="0" destOrd="0" parTransId="{5DC1CE6F-758F-482D-B5D8-DEBFF2CCFCA4}" sibTransId="{DEBCF506-D7B8-485B-B34C-0CD02CC02E90}"/>
    <dgm:cxn modelId="{380FA8E7-3A62-4A25-9B2F-610FAC421E66}" srcId="{3172143A-F691-4A05-809B-469DCB235D9E}" destId="{47EEA42E-4581-4B2A-84D0-A47759A723D2}" srcOrd="0" destOrd="0" parTransId="{AD343450-D9B5-490D-B9A5-8188DC570EF4}" sibTransId="{66C94724-07DA-426B-B98E-A86BE0310606}"/>
    <dgm:cxn modelId="{F880A2F2-5DCE-46AF-AA54-2D417292579D}" type="presOf" srcId="{69076B1B-F9F4-4457-BDDE-409C86DA0C3A}" destId="{C17F6133-26FC-4D4B-B7C6-B1A22D0F3989}" srcOrd="0" destOrd="0" presId="urn:microsoft.com/office/officeart/2005/8/layout/default#1"/>
    <dgm:cxn modelId="{CDB8ADF9-90D8-4BDD-A5B9-8485C18E6038}" srcId="{9E280678-408E-4AAA-816F-CF2C1EAFDFA0}" destId="{9183B727-AC8D-41EF-BEDE-303D323962DC}" srcOrd="2" destOrd="0" parTransId="{8BE1B1B4-C224-444C-A4DA-A601A6880057}" sibTransId="{DB20B042-085A-43FA-8A58-9A23BB125B86}"/>
    <dgm:cxn modelId="{F697DEF9-B59B-44EE-B924-25C06F2DBF49}" type="presOf" srcId="{6A9D5878-7F4A-40C9-AB35-D11414347113}" destId="{4A390E06-EEB4-4518-A958-DCE2FCA67AA1}" srcOrd="0" destOrd="11" presId="urn:microsoft.com/office/officeart/2005/8/layout/default#1"/>
    <dgm:cxn modelId="{99E180FA-D1AC-42B4-9504-16D6AB128D71}" type="presOf" srcId="{3172143A-F691-4A05-809B-469DCB235D9E}" destId="{20E9212E-4CC4-4156-90E3-0D71DD56D357}" srcOrd="0" destOrd="0" presId="urn:microsoft.com/office/officeart/2005/8/layout/default#1"/>
    <dgm:cxn modelId="{B2898B76-5F42-4DB8-99A8-69A560612365}" type="presParOf" srcId="{20E9212E-4CC4-4156-90E3-0D71DD56D357}" destId="{4CDAF088-2D33-483F-8F00-FD558D2D13A1}" srcOrd="0" destOrd="0" presId="urn:microsoft.com/office/officeart/2005/8/layout/default#1"/>
    <dgm:cxn modelId="{E34898B2-E948-47F0-94C4-CAC2F438AB4E}" type="presParOf" srcId="{20E9212E-4CC4-4156-90E3-0D71DD56D357}" destId="{7A33A71E-56B6-4349-A990-A6726C361F51}" srcOrd="1" destOrd="0" presId="urn:microsoft.com/office/officeart/2005/8/layout/default#1"/>
    <dgm:cxn modelId="{3A1331A4-FF78-45E3-832C-7E3E0668A780}" type="presParOf" srcId="{20E9212E-4CC4-4156-90E3-0D71DD56D357}" destId="{42E6DC17-4CCD-4287-9E81-4C4D1225BC52}" srcOrd="2" destOrd="0" presId="urn:microsoft.com/office/officeart/2005/8/layout/default#1"/>
    <dgm:cxn modelId="{634630F5-8A8E-4737-8B48-BEDBBC498A0F}" type="presParOf" srcId="{20E9212E-4CC4-4156-90E3-0D71DD56D357}" destId="{4FD65F54-9F39-4D7E-9935-0F82FD2316A6}" srcOrd="3" destOrd="0" presId="urn:microsoft.com/office/officeart/2005/8/layout/default#1"/>
    <dgm:cxn modelId="{653F8388-623E-4D2D-BB4F-1E0230A86D5C}" type="presParOf" srcId="{20E9212E-4CC4-4156-90E3-0D71DD56D357}" destId="{C17F6133-26FC-4D4B-B7C6-B1A22D0F3989}" srcOrd="4" destOrd="0" presId="urn:microsoft.com/office/officeart/2005/8/layout/default#1"/>
    <dgm:cxn modelId="{10E14902-4ECB-4F1C-A3AB-EC393592EC23}" type="presParOf" srcId="{20E9212E-4CC4-4156-90E3-0D71DD56D357}" destId="{6EF9B687-BDCF-4CA4-9873-4053D9261A28}" srcOrd="5" destOrd="0" presId="urn:microsoft.com/office/officeart/2005/8/layout/default#1"/>
    <dgm:cxn modelId="{498E0B71-E107-4F0F-BB01-AA7069A23AEC}" type="presParOf" srcId="{20E9212E-4CC4-4156-90E3-0D71DD56D357}" destId="{9395A9C8-45D8-4AFF-90CA-E5C42CABA02D}" srcOrd="6" destOrd="0" presId="urn:microsoft.com/office/officeart/2005/8/layout/default#1"/>
    <dgm:cxn modelId="{BB80602E-2ECB-4E08-A8BC-01995264593E}" type="presParOf" srcId="{20E9212E-4CC4-4156-90E3-0D71DD56D357}" destId="{277B1AD7-78C8-4CEB-A38C-A3D734FAB9BE}" srcOrd="7" destOrd="0" presId="urn:microsoft.com/office/officeart/2005/8/layout/default#1"/>
    <dgm:cxn modelId="{092358B3-4550-4882-9499-D36D9C15E5C2}" type="presParOf" srcId="{20E9212E-4CC4-4156-90E3-0D71DD56D357}" destId="{4A390E06-EEB4-4518-A958-DCE2FCA67AA1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40EC79-DDFF-4B28-86BE-6345A08C8889}" type="doc">
      <dgm:prSet loTypeId="urn:microsoft.com/office/officeart/2005/8/layout/hProcess4#1" loCatId="process" qsTypeId="urn:microsoft.com/office/officeart/2005/8/quickstyle/simple1#5" qsCatId="simple" csTypeId="urn:microsoft.com/office/officeart/2005/8/colors/accent2_1#5" csCatId="accent2" phldr="1"/>
      <dgm:spPr/>
      <dgm:t>
        <a:bodyPr/>
        <a:lstStyle/>
        <a:p>
          <a:endParaRPr lang="hu-HU"/>
        </a:p>
      </dgm:t>
    </dgm:pt>
    <dgm:pt modelId="{F830DE23-D410-403C-9B07-72602CA4186C}">
      <dgm:prSet phldrT="[Szöveg]"/>
      <dgm:spPr/>
      <dgm:t>
        <a:bodyPr/>
        <a:lstStyle/>
        <a:p>
          <a:r>
            <a:rPr lang="hu-HU" dirty="0">
              <a:latin typeface="Verdana (Szövegtörzs)"/>
            </a:rPr>
            <a:t>Nyilatkozat</a:t>
          </a:r>
        </a:p>
      </dgm:t>
    </dgm:pt>
    <dgm:pt modelId="{04E4D646-0BCA-4D30-8107-84A408B72650}" type="parTrans" cxnId="{4A6C9550-5114-4DC1-B6D6-D9189323046A}">
      <dgm:prSet/>
      <dgm:spPr/>
      <dgm:t>
        <a:bodyPr/>
        <a:lstStyle/>
        <a:p>
          <a:endParaRPr lang="hu-HU"/>
        </a:p>
      </dgm:t>
    </dgm:pt>
    <dgm:pt modelId="{75891C7C-E351-4136-9391-A2635119C8DF}" type="sibTrans" cxnId="{4A6C9550-5114-4DC1-B6D6-D9189323046A}">
      <dgm:prSet/>
      <dgm:spPr/>
      <dgm:t>
        <a:bodyPr/>
        <a:lstStyle/>
        <a:p>
          <a:endParaRPr lang="hu-HU"/>
        </a:p>
      </dgm:t>
    </dgm:pt>
    <dgm:pt modelId="{D83CF676-1E6B-4665-A590-A9A22F49439F}">
      <dgm:prSet phldrT="[Szöveg]" custT="1"/>
      <dgm:spPr/>
      <dgm:t>
        <a:bodyPr/>
        <a:lstStyle/>
        <a:p>
          <a:r>
            <a:rPr lang="hu-HU" sz="2000" dirty="0">
              <a:latin typeface="Verdana (Szövegtörzs)"/>
            </a:rPr>
            <a:t>2000. december 7.</a:t>
          </a:r>
        </a:p>
      </dgm:t>
    </dgm:pt>
    <dgm:pt modelId="{EABFA34C-1EE0-493B-9B22-7A105D3FB9F9}" type="parTrans" cxnId="{95D47B8C-556A-4612-8EDF-3F766E8FAA02}">
      <dgm:prSet/>
      <dgm:spPr/>
      <dgm:t>
        <a:bodyPr/>
        <a:lstStyle/>
        <a:p>
          <a:endParaRPr lang="hu-HU"/>
        </a:p>
      </dgm:t>
    </dgm:pt>
    <dgm:pt modelId="{8C78DAF8-4B44-4BEF-8705-2203B940A3C1}" type="sibTrans" cxnId="{95D47B8C-556A-4612-8EDF-3F766E8FAA02}">
      <dgm:prSet/>
      <dgm:spPr/>
      <dgm:t>
        <a:bodyPr/>
        <a:lstStyle/>
        <a:p>
          <a:endParaRPr lang="hu-HU"/>
        </a:p>
      </dgm:t>
    </dgm:pt>
    <dgm:pt modelId="{0D624A87-1AFE-4DC7-B008-0CF5BF584E90}">
      <dgm:prSet phldrT="[Szöveg]" custT="1"/>
      <dgm:spPr/>
      <dgm:t>
        <a:bodyPr/>
        <a:lstStyle/>
        <a:p>
          <a:r>
            <a:rPr lang="hu-HU" sz="2000" dirty="0">
              <a:latin typeface="Verdana (Szövegtörzs)"/>
            </a:rPr>
            <a:t>Tanács, Bizottság, </a:t>
          </a:r>
        </a:p>
      </dgm:t>
    </dgm:pt>
    <dgm:pt modelId="{752E5798-485F-4DAC-8328-563481121441}" type="parTrans" cxnId="{67424321-A262-4A08-92D6-BE0A05BF6B30}">
      <dgm:prSet/>
      <dgm:spPr/>
      <dgm:t>
        <a:bodyPr/>
        <a:lstStyle/>
        <a:p>
          <a:endParaRPr lang="hu-HU"/>
        </a:p>
      </dgm:t>
    </dgm:pt>
    <dgm:pt modelId="{548FBA08-FD8D-4E27-A08B-6C9CBF440978}" type="sibTrans" cxnId="{67424321-A262-4A08-92D6-BE0A05BF6B30}">
      <dgm:prSet/>
      <dgm:spPr/>
      <dgm:t>
        <a:bodyPr/>
        <a:lstStyle/>
        <a:p>
          <a:endParaRPr lang="hu-HU"/>
        </a:p>
      </dgm:t>
    </dgm:pt>
    <dgm:pt modelId="{A5D57510-C2E0-42EE-8BC8-47278B3E94A9}">
      <dgm:prSet phldrT="[Szöveg]" custT="1"/>
      <dgm:spPr/>
      <dgm:t>
        <a:bodyPr/>
        <a:lstStyle/>
        <a:p>
          <a:r>
            <a:rPr lang="hu-HU" sz="2000" dirty="0">
              <a:latin typeface="Verdana (Szövegtörzs)"/>
            </a:rPr>
            <a:t>EP elnökei</a:t>
          </a:r>
        </a:p>
      </dgm:t>
    </dgm:pt>
    <dgm:pt modelId="{1114BAF3-EBC4-4AD0-95B1-39CABFD70B96}" type="parTrans" cxnId="{C1267A15-CFC2-4988-8B77-692CBF618FB9}">
      <dgm:prSet/>
      <dgm:spPr/>
    </dgm:pt>
    <dgm:pt modelId="{4CDFA7F6-9AF5-414E-86EA-BA5CB2508038}" type="sibTrans" cxnId="{C1267A15-CFC2-4988-8B77-692CBF618FB9}">
      <dgm:prSet/>
      <dgm:spPr/>
    </dgm:pt>
    <dgm:pt modelId="{A2AACC07-EF32-485B-82D9-A31382403506}">
      <dgm:prSet phldrT="[Szöveg]" custT="1"/>
      <dgm:spPr/>
      <dgm:t>
        <a:bodyPr/>
        <a:lstStyle/>
        <a:p>
          <a:r>
            <a:rPr lang="hu-HU" sz="2000" dirty="0">
              <a:latin typeface="Verdana (Szövegtörzs)"/>
            </a:rPr>
            <a:t>Jogalkalmazási segédeszköz</a:t>
          </a:r>
        </a:p>
      </dgm:t>
    </dgm:pt>
    <dgm:pt modelId="{C26BD5F9-D725-4D3C-99C4-D7237BD548EC}" type="parTrans" cxnId="{A626A5D8-3770-489E-9525-3AD5F451B4E7}">
      <dgm:prSet/>
      <dgm:spPr/>
      <dgm:t>
        <a:bodyPr/>
        <a:lstStyle/>
        <a:p>
          <a:endParaRPr lang="hu-HU"/>
        </a:p>
      </dgm:t>
    </dgm:pt>
    <dgm:pt modelId="{B421B1E5-3CF0-4E14-83DB-AB7DC9975A15}" type="sibTrans" cxnId="{A626A5D8-3770-489E-9525-3AD5F451B4E7}">
      <dgm:prSet/>
      <dgm:spPr/>
      <dgm:t>
        <a:bodyPr/>
        <a:lstStyle/>
        <a:p>
          <a:endParaRPr lang="hu-HU"/>
        </a:p>
      </dgm:t>
    </dgm:pt>
    <dgm:pt modelId="{110BE7B3-7E5D-48ED-8B46-9D7A1EE01C10}">
      <dgm:prSet phldrT="[Szöveg]"/>
      <dgm:spPr/>
      <dgm:t>
        <a:bodyPr/>
        <a:lstStyle/>
        <a:p>
          <a:r>
            <a:rPr lang="hu-HU" dirty="0">
              <a:latin typeface="Verdana (Szövegtörzs)"/>
            </a:rPr>
            <a:t>Bírósági referencia</a:t>
          </a:r>
        </a:p>
      </dgm:t>
    </dgm:pt>
    <dgm:pt modelId="{5DBAAB9C-9D67-4B09-BA04-49B62EF103DC}" type="parTrans" cxnId="{5383355F-1838-4331-9D10-DB39459D0B96}">
      <dgm:prSet/>
      <dgm:spPr/>
      <dgm:t>
        <a:bodyPr/>
        <a:lstStyle/>
        <a:p>
          <a:endParaRPr lang="hu-HU"/>
        </a:p>
      </dgm:t>
    </dgm:pt>
    <dgm:pt modelId="{4B70A4E9-AAEF-42D7-9B32-2B6ACD3F6007}" type="sibTrans" cxnId="{5383355F-1838-4331-9D10-DB39459D0B96}">
      <dgm:prSet/>
      <dgm:spPr/>
      <dgm:t>
        <a:bodyPr/>
        <a:lstStyle/>
        <a:p>
          <a:endParaRPr lang="hu-HU"/>
        </a:p>
      </dgm:t>
    </dgm:pt>
    <dgm:pt modelId="{4D88B989-9AE0-474B-A7D5-87C8EFB31C9D}">
      <dgm:prSet phldrT="[Szöveg]" custT="1"/>
      <dgm:spPr/>
      <dgm:t>
        <a:bodyPr/>
        <a:lstStyle/>
        <a:p>
          <a:r>
            <a:rPr lang="hu-HU" sz="2000" dirty="0">
              <a:latin typeface="Verdana (Szövegtörzs)"/>
            </a:rPr>
            <a:t>Általános referencia</a:t>
          </a:r>
        </a:p>
      </dgm:t>
    </dgm:pt>
    <dgm:pt modelId="{30872432-234F-425B-94DB-2A82A37EFF37}" type="parTrans" cxnId="{8868E480-3909-4001-BC24-AFCBA8A0B31E}">
      <dgm:prSet/>
      <dgm:spPr/>
      <dgm:t>
        <a:bodyPr/>
        <a:lstStyle/>
        <a:p>
          <a:endParaRPr lang="hu-HU"/>
        </a:p>
      </dgm:t>
    </dgm:pt>
    <dgm:pt modelId="{E91F0B0F-147A-4C37-A09C-51958213A110}" type="sibTrans" cxnId="{8868E480-3909-4001-BC24-AFCBA8A0B31E}">
      <dgm:prSet/>
      <dgm:spPr/>
      <dgm:t>
        <a:bodyPr/>
        <a:lstStyle/>
        <a:p>
          <a:endParaRPr lang="hu-HU"/>
        </a:p>
      </dgm:t>
    </dgm:pt>
    <dgm:pt modelId="{90B7A91A-94A6-4806-8268-FAAB4E3EE962}">
      <dgm:prSet phldrT="[Szöveg]" custT="1"/>
      <dgm:spPr/>
      <dgm:t>
        <a:bodyPr/>
        <a:lstStyle/>
        <a:p>
          <a:r>
            <a:rPr lang="hu-HU" sz="2000" dirty="0">
              <a:latin typeface="Verdana (Szövegtörzs)"/>
            </a:rPr>
            <a:t>Érvényességi mérce</a:t>
          </a:r>
        </a:p>
      </dgm:t>
    </dgm:pt>
    <dgm:pt modelId="{C2D404BF-32D0-4231-B04A-BF59D3ACC68B}" type="parTrans" cxnId="{11FFEF80-2CED-477F-AD8B-1415A0ED7A02}">
      <dgm:prSet/>
      <dgm:spPr/>
      <dgm:t>
        <a:bodyPr/>
        <a:lstStyle/>
        <a:p>
          <a:endParaRPr lang="hu-HU"/>
        </a:p>
      </dgm:t>
    </dgm:pt>
    <dgm:pt modelId="{B4B5C7DC-7BD1-472B-8C36-6FB8AF1F5F84}" type="sibTrans" cxnId="{11FFEF80-2CED-477F-AD8B-1415A0ED7A02}">
      <dgm:prSet/>
      <dgm:spPr/>
      <dgm:t>
        <a:bodyPr/>
        <a:lstStyle/>
        <a:p>
          <a:endParaRPr lang="hu-HU"/>
        </a:p>
      </dgm:t>
    </dgm:pt>
    <dgm:pt modelId="{B0EAB224-D0DA-4216-982A-0D1D0679138C}">
      <dgm:prSet phldrT="[Szöveg]"/>
      <dgm:spPr/>
      <dgm:t>
        <a:bodyPr/>
        <a:lstStyle/>
        <a:p>
          <a:r>
            <a:rPr lang="hu-HU" dirty="0">
              <a:latin typeface="Verdana (Szövegtörzs)"/>
            </a:rPr>
            <a:t>Jog</a:t>
          </a:r>
        </a:p>
      </dgm:t>
    </dgm:pt>
    <dgm:pt modelId="{886FEB32-732F-48FD-8661-BFDF7D0D2532}" type="parTrans" cxnId="{A9509BC3-5247-436B-BA3B-A34168F1ACC2}">
      <dgm:prSet/>
      <dgm:spPr/>
      <dgm:t>
        <a:bodyPr/>
        <a:lstStyle/>
        <a:p>
          <a:endParaRPr lang="hu-HU"/>
        </a:p>
      </dgm:t>
    </dgm:pt>
    <dgm:pt modelId="{6CF124E4-B672-40F8-BB17-E754C190C5FD}" type="sibTrans" cxnId="{A9509BC3-5247-436B-BA3B-A34168F1ACC2}">
      <dgm:prSet/>
      <dgm:spPr/>
      <dgm:t>
        <a:bodyPr/>
        <a:lstStyle/>
        <a:p>
          <a:endParaRPr lang="hu-HU"/>
        </a:p>
      </dgm:t>
    </dgm:pt>
    <dgm:pt modelId="{779FE816-8F65-4747-91CD-3358B50B34CD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2000" dirty="0">
              <a:latin typeface="Verdana (Szövegtörzs)"/>
            </a:rPr>
            <a:t>Lisszaboni Szerződés</a:t>
          </a:r>
        </a:p>
      </dgm:t>
    </dgm:pt>
    <dgm:pt modelId="{1EBCCBD6-9A59-4588-A79D-F8BDBC96D774}" type="parTrans" cxnId="{65CE64F1-8B2D-44B9-A14D-5421080019E1}">
      <dgm:prSet/>
      <dgm:spPr/>
      <dgm:t>
        <a:bodyPr/>
        <a:lstStyle/>
        <a:p>
          <a:endParaRPr lang="hu-HU"/>
        </a:p>
      </dgm:t>
    </dgm:pt>
    <dgm:pt modelId="{2D30BAEE-EAE3-4D02-8EF4-8C6274922D60}" type="sibTrans" cxnId="{65CE64F1-8B2D-44B9-A14D-5421080019E1}">
      <dgm:prSet/>
      <dgm:spPr/>
      <dgm:t>
        <a:bodyPr/>
        <a:lstStyle/>
        <a:p>
          <a:endParaRPr lang="hu-HU"/>
        </a:p>
      </dgm:t>
    </dgm:pt>
    <dgm:pt modelId="{75D5F30A-908C-45E3-97AA-44343270BD5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2000" dirty="0">
              <a:latin typeface="Verdana (Szövegtörzs)"/>
            </a:rPr>
            <a:t>EUSZ 6. cikk – „e Charta ugyanolyan jogi kötőerővel bír, mint a Szerződések”</a:t>
          </a:r>
        </a:p>
      </dgm:t>
    </dgm:pt>
    <dgm:pt modelId="{D14D7699-FD5C-4869-AE62-713809652F91}" type="parTrans" cxnId="{3FDD0048-801D-45CC-B283-56C51CBB0EE8}">
      <dgm:prSet/>
      <dgm:spPr/>
    </dgm:pt>
    <dgm:pt modelId="{AC95596F-D758-434F-B5ED-EC4265D064D5}" type="sibTrans" cxnId="{3FDD0048-801D-45CC-B283-56C51CBB0EE8}">
      <dgm:prSet/>
      <dgm:spPr/>
    </dgm:pt>
    <dgm:pt modelId="{1E3133D3-E5F6-4C57-9F04-0D89D7A1E32B}" type="pres">
      <dgm:prSet presAssocID="{7440EC79-DDFF-4B28-86BE-6345A08C8889}" presName="Name0" presStyleCnt="0">
        <dgm:presLayoutVars>
          <dgm:dir/>
          <dgm:animLvl val="lvl"/>
          <dgm:resizeHandles val="exact"/>
        </dgm:presLayoutVars>
      </dgm:prSet>
      <dgm:spPr/>
    </dgm:pt>
    <dgm:pt modelId="{8023FC1B-C66A-45EF-8974-3F3638191200}" type="pres">
      <dgm:prSet presAssocID="{7440EC79-DDFF-4B28-86BE-6345A08C8889}" presName="tSp" presStyleCnt="0"/>
      <dgm:spPr/>
    </dgm:pt>
    <dgm:pt modelId="{2E1810D2-C688-4E9C-B22A-0AFE204D18A1}" type="pres">
      <dgm:prSet presAssocID="{7440EC79-DDFF-4B28-86BE-6345A08C8889}" presName="bSp" presStyleCnt="0"/>
      <dgm:spPr/>
    </dgm:pt>
    <dgm:pt modelId="{5C3773EA-9BB4-4263-9DCF-2A12B714A7B6}" type="pres">
      <dgm:prSet presAssocID="{7440EC79-DDFF-4B28-86BE-6345A08C8889}" presName="process" presStyleCnt="0"/>
      <dgm:spPr/>
    </dgm:pt>
    <dgm:pt modelId="{64636AA3-B1E7-4EF8-A9EF-E16088E21AA2}" type="pres">
      <dgm:prSet presAssocID="{F830DE23-D410-403C-9B07-72602CA4186C}" presName="composite1" presStyleCnt="0"/>
      <dgm:spPr/>
    </dgm:pt>
    <dgm:pt modelId="{D536DFC0-F825-4FCE-B048-A1D1656C0278}" type="pres">
      <dgm:prSet presAssocID="{F830DE23-D410-403C-9B07-72602CA4186C}" presName="dummyNode1" presStyleLbl="node1" presStyleIdx="0" presStyleCnt="3"/>
      <dgm:spPr/>
    </dgm:pt>
    <dgm:pt modelId="{A5E2492E-CD24-437E-9E9E-6A4465C2A171}" type="pres">
      <dgm:prSet presAssocID="{F830DE23-D410-403C-9B07-72602CA4186C}" presName="childNode1" presStyleLbl="bgAcc1" presStyleIdx="0" presStyleCnt="3" custScaleX="119212" custScaleY="196522">
        <dgm:presLayoutVars>
          <dgm:bulletEnabled val="1"/>
        </dgm:presLayoutVars>
      </dgm:prSet>
      <dgm:spPr/>
    </dgm:pt>
    <dgm:pt modelId="{AA91D2AE-0986-4BB3-B3CF-4A6F00DC7D0A}" type="pres">
      <dgm:prSet presAssocID="{F830DE23-D410-403C-9B07-72602CA4186C}" presName="childNode1tx" presStyleLbl="bgAcc1" presStyleIdx="0" presStyleCnt="3">
        <dgm:presLayoutVars>
          <dgm:bulletEnabled val="1"/>
        </dgm:presLayoutVars>
      </dgm:prSet>
      <dgm:spPr/>
    </dgm:pt>
    <dgm:pt modelId="{DD922F8C-1A56-43B3-B726-7E3CE4CB8149}" type="pres">
      <dgm:prSet presAssocID="{F830DE23-D410-403C-9B07-72602CA4186C}" presName="parentNode1" presStyleLbl="node1" presStyleIdx="0" presStyleCnt="3" custScaleX="107379" custScaleY="120539" custLinFactNeighborX="-10643" custLinFactNeighborY="59300">
        <dgm:presLayoutVars>
          <dgm:chMax val="1"/>
          <dgm:bulletEnabled val="1"/>
        </dgm:presLayoutVars>
      </dgm:prSet>
      <dgm:spPr/>
    </dgm:pt>
    <dgm:pt modelId="{60C6BD96-8689-4896-823E-C3A8D1F88928}" type="pres">
      <dgm:prSet presAssocID="{F830DE23-D410-403C-9B07-72602CA4186C}" presName="connSite1" presStyleCnt="0"/>
      <dgm:spPr/>
    </dgm:pt>
    <dgm:pt modelId="{A00E99D1-A38D-4C36-9CEF-368D7F2CFC93}" type="pres">
      <dgm:prSet presAssocID="{75891C7C-E351-4136-9391-A2635119C8DF}" presName="Name9" presStyleLbl="sibTrans2D1" presStyleIdx="0" presStyleCnt="2" custScaleX="105424" custLinFactNeighborX="-6852" custLinFactNeighborY="7237"/>
      <dgm:spPr/>
    </dgm:pt>
    <dgm:pt modelId="{9284EBBC-DFD1-4190-9459-87AEC1B79467}" type="pres">
      <dgm:prSet presAssocID="{110BE7B3-7E5D-48ED-8B46-9D7A1EE01C10}" presName="composite2" presStyleCnt="0"/>
      <dgm:spPr/>
    </dgm:pt>
    <dgm:pt modelId="{C818A227-B7AA-45F3-9F41-2C662C6D98C0}" type="pres">
      <dgm:prSet presAssocID="{110BE7B3-7E5D-48ED-8B46-9D7A1EE01C10}" presName="dummyNode2" presStyleLbl="node1" presStyleIdx="0" presStyleCnt="3"/>
      <dgm:spPr/>
    </dgm:pt>
    <dgm:pt modelId="{07E0839F-ED09-4300-B81E-2E0AA8B4B86A}" type="pres">
      <dgm:prSet presAssocID="{110BE7B3-7E5D-48ED-8B46-9D7A1EE01C10}" presName="childNode2" presStyleLbl="bgAcc1" presStyleIdx="1" presStyleCnt="3" custScaleX="120404" custScaleY="193854">
        <dgm:presLayoutVars>
          <dgm:bulletEnabled val="1"/>
        </dgm:presLayoutVars>
      </dgm:prSet>
      <dgm:spPr/>
    </dgm:pt>
    <dgm:pt modelId="{7CF5DB82-CF12-4301-911E-DF43AC80659B}" type="pres">
      <dgm:prSet presAssocID="{110BE7B3-7E5D-48ED-8B46-9D7A1EE01C10}" presName="childNode2tx" presStyleLbl="bgAcc1" presStyleIdx="1" presStyleCnt="3">
        <dgm:presLayoutVars>
          <dgm:bulletEnabled val="1"/>
        </dgm:presLayoutVars>
      </dgm:prSet>
      <dgm:spPr/>
    </dgm:pt>
    <dgm:pt modelId="{24A002A9-D28D-4A53-8836-E5FB7468CEBA}" type="pres">
      <dgm:prSet presAssocID="{110BE7B3-7E5D-48ED-8B46-9D7A1EE01C10}" presName="parentNode2" presStyleLbl="node1" presStyleIdx="1" presStyleCnt="3" custScaleX="97378" custScaleY="103748" custLinFactNeighborX="-22277" custLinFactNeighborY="-62609">
        <dgm:presLayoutVars>
          <dgm:chMax val="0"/>
          <dgm:bulletEnabled val="1"/>
        </dgm:presLayoutVars>
      </dgm:prSet>
      <dgm:spPr/>
    </dgm:pt>
    <dgm:pt modelId="{6818B203-8A92-44A6-B53E-0387F76D0958}" type="pres">
      <dgm:prSet presAssocID="{110BE7B3-7E5D-48ED-8B46-9D7A1EE01C10}" presName="connSite2" presStyleCnt="0"/>
      <dgm:spPr/>
    </dgm:pt>
    <dgm:pt modelId="{A4E89211-0145-46C8-B8DF-6441335E07F3}" type="pres">
      <dgm:prSet presAssocID="{4B70A4E9-AAEF-42D7-9B32-2B6ACD3F6007}" presName="Name18" presStyleLbl="sibTrans2D1" presStyleIdx="1" presStyleCnt="2" custLinFactNeighborX="14915" custLinFactNeighborY="6220"/>
      <dgm:spPr/>
    </dgm:pt>
    <dgm:pt modelId="{5A5C5D80-D13F-4AFA-B9D2-E1F3DFEA9531}" type="pres">
      <dgm:prSet presAssocID="{B0EAB224-D0DA-4216-982A-0D1D0679138C}" presName="composite1" presStyleCnt="0"/>
      <dgm:spPr/>
    </dgm:pt>
    <dgm:pt modelId="{DF8132E0-A5BA-4806-83D0-BA82E1040387}" type="pres">
      <dgm:prSet presAssocID="{B0EAB224-D0DA-4216-982A-0D1D0679138C}" presName="dummyNode1" presStyleLbl="node1" presStyleIdx="1" presStyleCnt="3"/>
      <dgm:spPr/>
    </dgm:pt>
    <dgm:pt modelId="{580475EE-A0C6-4F0E-96E1-0A1F9FCC1967}" type="pres">
      <dgm:prSet presAssocID="{B0EAB224-D0DA-4216-982A-0D1D0679138C}" presName="childNode1" presStyleLbl="bgAcc1" presStyleIdx="2" presStyleCnt="3" custScaleX="132489" custScaleY="201662">
        <dgm:presLayoutVars>
          <dgm:bulletEnabled val="1"/>
        </dgm:presLayoutVars>
      </dgm:prSet>
      <dgm:spPr/>
    </dgm:pt>
    <dgm:pt modelId="{4D11D488-8227-40E8-AAE1-2B2A90195246}" type="pres">
      <dgm:prSet presAssocID="{B0EAB224-D0DA-4216-982A-0D1D0679138C}" presName="childNode1tx" presStyleLbl="bgAcc1" presStyleIdx="2" presStyleCnt="3">
        <dgm:presLayoutVars>
          <dgm:bulletEnabled val="1"/>
        </dgm:presLayoutVars>
      </dgm:prSet>
      <dgm:spPr/>
    </dgm:pt>
    <dgm:pt modelId="{FFEC18D4-F17B-4DB3-B063-42B6258FBA4A}" type="pres">
      <dgm:prSet presAssocID="{B0EAB224-D0DA-4216-982A-0D1D0679138C}" presName="parentNode1" presStyleLbl="node1" presStyleIdx="2" presStyleCnt="3" custScaleX="83301" custScaleY="140824" custLinFactNeighborX="-35637" custLinFactNeighborY="59300">
        <dgm:presLayoutVars>
          <dgm:chMax val="1"/>
          <dgm:bulletEnabled val="1"/>
        </dgm:presLayoutVars>
      </dgm:prSet>
      <dgm:spPr/>
    </dgm:pt>
    <dgm:pt modelId="{58FC7CA9-B1BE-4065-8541-DCA5661C1EEF}" type="pres">
      <dgm:prSet presAssocID="{B0EAB224-D0DA-4216-982A-0D1D0679138C}" presName="connSite1" presStyleCnt="0"/>
      <dgm:spPr/>
    </dgm:pt>
  </dgm:ptLst>
  <dgm:cxnLst>
    <dgm:cxn modelId="{D1715701-E0C4-4231-A542-26CF2D8CCA65}" type="presOf" srcId="{90B7A91A-94A6-4806-8268-FAAB4E3EE962}" destId="{07E0839F-ED09-4300-B81E-2E0AA8B4B86A}" srcOrd="0" destOrd="1" presId="urn:microsoft.com/office/officeart/2005/8/layout/hProcess4#1"/>
    <dgm:cxn modelId="{C1267A15-CFC2-4988-8B77-692CBF618FB9}" srcId="{F830DE23-D410-403C-9B07-72602CA4186C}" destId="{A5D57510-C2E0-42EE-8BC8-47278B3E94A9}" srcOrd="2" destOrd="0" parTransId="{1114BAF3-EBC4-4AD0-95B1-39CABFD70B96}" sibTransId="{4CDFA7F6-9AF5-414E-86EA-BA5CB2508038}"/>
    <dgm:cxn modelId="{67424321-A262-4A08-92D6-BE0A05BF6B30}" srcId="{F830DE23-D410-403C-9B07-72602CA4186C}" destId="{0D624A87-1AFE-4DC7-B008-0CF5BF584E90}" srcOrd="1" destOrd="0" parTransId="{752E5798-485F-4DAC-8328-563481121441}" sibTransId="{548FBA08-FD8D-4E27-A08B-6C9CBF440978}"/>
    <dgm:cxn modelId="{C5F7732E-5C78-43EE-BD4B-1C71E95285D2}" type="presOf" srcId="{75891C7C-E351-4136-9391-A2635119C8DF}" destId="{A00E99D1-A38D-4C36-9CEF-368D7F2CFC93}" srcOrd="0" destOrd="0" presId="urn:microsoft.com/office/officeart/2005/8/layout/hProcess4#1"/>
    <dgm:cxn modelId="{5442EC36-BD41-4FF3-9EEA-E9D73F9F0A98}" type="presOf" srcId="{75D5F30A-908C-45E3-97AA-44343270BD50}" destId="{4D11D488-8227-40E8-AAE1-2B2A90195246}" srcOrd="1" destOrd="1" presId="urn:microsoft.com/office/officeart/2005/8/layout/hProcess4#1"/>
    <dgm:cxn modelId="{5A4B3439-88B1-4F37-B70C-B5031217E58B}" type="presOf" srcId="{4B70A4E9-AAEF-42D7-9B32-2B6ACD3F6007}" destId="{A4E89211-0145-46C8-B8DF-6441335E07F3}" srcOrd="0" destOrd="0" presId="urn:microsoft.com/office/officeart/2005/8/layout/hProcess4#1"/>
    <dgm:cxn modelId="{25B9FA5B-EC23-4A11-A7DF-31C4F359F526}" type="presOf" srcId="{779FE816-8F65-4747-91CD-3358B50B34CD}" destId="{580475EE-A0C6-4F0E-96E1-0A1F9FCC1967}" srcOrd="0" destOrd="0" presId="urn:microsoft.com/office/officeart/2005/8/layout/hProcess4#1"/>
    <dgm:cxn modelId="{5383355F-1838-4331-9D10-DB39459D0B96}" srcId="{7440EC79-DDFF-4B28-86BE-6345A08C8889}" destId="{110BE7B3-7E5D-48ED-8B46-9D7A1EE01C10}" srcOrd="1" destOrd="0" parTransId="{5DBAAB9C-9D67-4B09-BA04-49B62EF103DC}" sibTransId="{4B70A4E9-AAEF-42D7-9B32-2B6ACD3F6007}"/>
    <dgm:cxn modelId="{654EAD42-C161-49AB-9FF4-464D90236906}" type="presOf" srcId="{A5D57510-C2E0-42EE-8BC8-47278B3E94A9}" destId="{AA91D2AE-0986-4BB3-B3CF-4A6F00DC7D0A}" srcOrd="1" destOrd="2" presId="urn:microsoft.com/office/officeart/2005/8/layout/hProcess4#1"/>
    <dgm:cxn modelId="{FE6CDB42-E0F3-466F-A817-A3053225DF9D}" type="presOf" srcId="{4D88B989-9AE0-474B-A7D5-87C8EFB31C9D}" destId="{07E0839F-ED09-4300-B81E-2E0AA8B4B86A}" srcOrd="0" destOrd="0" presId="urn:microsoft.com/office/officeart/2005/8/layout/hProcess4#1"/>
    <dgm:cxn modelId="{FB68E243-9073-46D2-A185-1DD80E890DD1}" type="presOf" srcId="{110BE7B3-7E5D-48ED-8B46-9D7A1EE01C10}" destId="{24A002A9-D28D-4A53-8836-E5FB7468CEBA}" srcOrd="0" destOrd="0" presId="urn:microsoft.com/office/officeart/2005/8/layout/hProcess4#1"/>
    <dgm:cxn modelId="{C059CA47-0102-48F8-83B7-DFDA2DA2F4E2}" type="presOf" srcId="{0D624A87-1AFE-4DC7-B008-0CF5BF584E90}" destId="{AA91D2AE-0986-4BB3-B3CF-4A6F00DC7D0A}" srcOrd="1" destOrd="1" presId="urn:microsoft.com/office/officeart/2005/8/layout/hProcess4#1"/>
    <dgm:cxn modelId="{3FDD0048-801D-45CC-B283-56C51CBB0EE8}" srcId="{B0EAB224-D0DA-4216-982A-0D1D0679138C}" destId="{75D5F30A-908C-45E3-97AA-44343270BD50}" srcOrd="1" destOrd="0" parTransId="{D14D7699-FD5C-4869-AE62-713809652F91}" sibTransId="{AC95596F-D758-434F-B5ED-EC4265D064D5}"/>
    <dgm:cxn modelId="{995DC168-C41C-4B2A-AAF1-186F73733618}" type="presOf" srcId="{F830DE23-D410-403C-9B07-72602CA4186C}" destId="{DD922F8C-1A56-43B3-B726-7E3CE4CB8149}" srcOrd="0" destOrd="0" presId="urn:microsoft.com/office/officeart/2005/8/layout/hProcess4#1"/>
    <dgm:cxn modelId="{75DB306A-17AE-4F71-92A4-F34CBEA7A331}" type="presOf" srcId="{A5D57510-C2E0-42EE-8BC8-47278B3E94A9}" destId="{A5E2492E-CD24-437E-9E9E-6A4465C2A171}" srcOrd="0" destOrd="2" presId="urn:microsoft.com/office/officeart/2005/8/layout/hProcess4#1"/>
    <dgm:cxn modelId="{4A6C9550-5114-4DC1-B6D6-D9189323046A}" srcId="{7440EC79-DDFF-4B28-86BE-6345A08C8889}" destId="{F830DE23-D410-403C-9B07-72602CA4186C}" srcOrd="0" destOrd="0" parTransId="{04E4D646-0BCA-4D30-8107-84A408B72650}" sibTransId="{75891C7C-E351-4136-9391-A2635119C8DF}"/>
    <dgm:cxn modelId="{67CF9F79-262B-4A4B-8ADB-3035A468F174}" type="presOf" srcId="{75D5F30A-908C-45E3-97AA-44343270BD50}" destId="{580475EE-A0C6-4F0E-96E1-0A1F9FCC1967}" srcOrd="0" destOrd="1" presId="urn:microsoft.com/office/officeart/2005/8/layout/hProcess4#1"/>
    <dgm:cxn modelId="{8868E480-3909-4001-BC24-AFCBA8A0B31E}" srcId="{110BE7B3-7E5D-48ED-8B46-9D7A1EE01C10}" destId="{4D88B989-9AE0-474B-A7D5-87C8EFB31C9D}" srcOrd="0" destOrd="0" parTransId="{30872432-234F-425B-94DB-2A82A37EFF37}" sibTransId="{E91F0B0F-147A-4C37-A09C-51958213A110}"/>
    <dgm:cxn modelId="{11FFEF80-2CED-477F-AD8B-1415A0ED7A02}" srcId="{110BE7B3-7E5D-48ED-8B46-9D7A1EE01C10}" destId="{90B7A91A-94A6-4806-8268-FAAB4E3EE962}" srcOrd="1" destOrd="0" parTransId="{C2D404BF-32D0-4231-B04A-BF59D3ACC68B}" sibTransId="{B4B5C7DC-7BD1-472B-8C36-6FB8AF1F5F84}"/>
    <dgm:cxn modelId="{95D47B8C-556A-4612-8EDF-3F766E8FAA02}" srcId="{F830DE23-D410-403C-9B07-72602CA4186C}" destId="{D83CF676-1E6B-4665-A590-A9A22F49439F}" srcOrd="0" destOrd="0" parTransId="{EABFA34C-1EE0-493B-9B22-7A105D3FB9F9}" sibTransId="{8C78DAF8-4B44-4BEF-8705-2203B940A3C1}"/>
    <dgm:cxn modelId="{2FC4FF8C-D644-467D-AFB3-A06F5B4BB3ED}" type="presOf" srcId="{779FE816-8F65-4747-91CD-3358B50B34CD}" destId="{4D11D488-8227-40E8-AAE1-2B2A90195246}" srcOrd="1" destOrd="0" presId="urn:microsoft.com/office/officeart/2005/8/layout/hProcess4#1"/>
    <dgm:cxn modelId="{5A1F228E-E657-41E3-BE6D-856816EA1A87}" type="presOf" srcId="{D83CF676-1E6B-4665-A590-A9A22F49439F}" destId="{AA91D2AE-0986-4BB3-B3CF-4A6F00DC7D0A}" srcOrd="1" destOrd="0" presId="urn:microsoft.com/office/officeart/2005/8/layout/hProcess4#1"/>
    <dgm:cxn modelId="{66CCBD99-8EAE-4F0C-85DE-306682E0DA9F}" type="presOf" srcId="{A2AACC07-EF32-485B-82D9-A31382403506}" destId="{A5E2492E-CD24-437E-9E9E-6A4465C2A171}" srcOrd="0" destOrd="3" presId="urn:microsoft.com/office/officeart/2005/8/layout/hProcess4#1"/>
    <dgm:cxn modelId="{52728E9C-6F8B-4903-A3D3-51342102162E}" type="presOf" srcId="{4D88B989-9AE0-474B-A7D5-87C8EFB31C9D}" destId="{7CF5DB82-CF12-4301-911E-DF43AC80659B}" srcOrd="1" destOrd="0" presId="urn:microsoft.com/office/officeart/2005/8/layout/hProcess4#1"/>
    <dgm:cxn modelId="{8F0A99A2-04AB-4BBF-864F-6270F937B744}" type="presOf" srcId="{A2AACC07-EF32-485B-82D9-A31382403506}" destId="{AA91D2AE-0986-4BB3-B3CF-4A6F00DC7D0A}" srcOrd="1" destOrd="3" presId="urn:microsoft.com/office/officeart/2005/8/layout/hProcess4#1"/>
    <dgm:cxn modelId="{6B0ADDB7-7F4F-4315-AC19-9ABD6AB290BF}" type="presOf" srcId="{0D624A87-1AFE-4DC7-B008-0CF5BF584E90}" destId="{A5E2492E-CD24-437E-9E9E-6A4465C2A171}" srcOrd="0" destOrd="1" presId="urn:microsoft.com/office/officeart/2005/8/layout/hProcess4#1"/>
    <dgm:cxn modelId="{A9509BC3-5247-436B-BA3B-A34168F1ACC2}" srcId="{7440EC79-DDFF-4B28-86BE-6345A08C8889}" destId="{B0EAB224-D0DA-4216-982A-0D1D0679138C}" srcOrd="2" destOrd="0" parTransId="{886FEB32-732F-48FD-8661-BFDF7D0D2532}" sibTransId="{6CF124E4-B672-40F8-BB17-E754C190C5FD}"/>
    <dgm:cxn modelId="{6F23E3C8-C845-42B5-888E-80A3B11EE815}" type="presOf" srcId="{D83CF676-1E6B-4665-A590-A9A22F49439F}" destId="{A5E2492E-CD24-437E-9E9E-6A4465C2A171}" srcOrd="0" destOrd="0" presId="urn:microsoft.com/office/officeart/2005/8/layout/hProcess4#1"/>
    <dgm:cxn modelId="{4E5B21D8-EAC5-431C-8DA7-415F065E7B13}" type="presOf" srcId="{B0EAB224-D0DA-4216-982A-0D1D0679138C}" destId="{FFEC18D4-F17B-4DB3-B063-42B6258FBA4A}" srcOrd="0" destOrd="0" presId="urn:microsoft.com/office/officeart/2005/8/layout/hProcess4#1"/>
    <dgm:cxn modelId="{A626A5D8-3770-489E-9525-3AD5F451B4E7}" srcId="{F830DE23-D410-403C-9B07-72602CA4186C}" destId="{A2AACC07-EF32-485B-82D9-A31382403506}" srcOrd="3" destOrd="0" parTransId="{C26BD5F9-D725-4D3C-99C4-D7237BD548EC}" sibTransId="{B421B1E5-3CF0-4E14-83DB-AB7DC9975A15}"/>
    <dgm:cxn modelId="{963F74E6-D179-41DB-8A79-646B6694C4ED}" type="presOf" srcId="{90B7A91A-94A6-4806-8268-FAAB4E3EE962}" destId="{7CF5DB82-CF12-4301-911E-DF43AC80659B}" srcOrd="1" destOrd="1" presId="urn:microsoft.com/office/officeart/2005/8/layout/hProcess4#1"/>
    <dgm:cxn modelId="{F8FC55EF-C72E-42D4-A30B-C054DC8EE1D4}" type="presOf" srcId="{7440EC79-DDFF-4B28-86BE-6345A08C8889}" destId="{1E3133D3-E5F6-4C57-9F04-0D89D7A1E32B}" srcOrd="0" destOrd="0" presId="urn:microsoft.com/office/officeart/2005/8/layout/hProcess4#1"/>
    <dgm:cxn modelId="{65CE64F1-8B2D-44B9-A14D-5421080019E1}" srcId="{B0EAB224-D0DA-4216-982A-0D1D0679138C}" destId="{779FE816-8F65-4747-91CD-3358B50B34CD}" srcOrd="0" destOrd="0" parTransId="{1EBCCBD6-9A59-4588-A79D-F8BDBC96D774}" sibTransId="{2D30BAEE-EAE3-4D02-8EF4-8C6274922D60}"/>
    <dgm:cxn modelId="{E215F0D5-37EE-44D2-B22D-EDB9AA62162C}" type="presParOf" srcId="{1E3133D3-E5F6-4C57-9F04-0D89D7A1E32B}" destId="{8023FC1B-C66A-45EF-8974-3F3638191200}" srcOrd="0" destOrd="0" presId="urn:microsoft.com/office/officeart/2005/8/layout/hProcess4#1"/>
    <dgm:cxn modelId="{7E5D90B7-A9E9-4A82-BE3E-3ACEF0908422}" type="presParOf" srcId="{1E3133D3-E5F6-4C57-9F04-0D89D7A1E32B}" destId="{2E1810D2-C688-4E9C-B22A-0AFE204D18A1}" srcOrd="1" destOrd="0" presId="urn:microsoft.com/office/officeart/2005/8/layout/hProcess4#1"/>
    <dgm:cxn modelId="{C055C736-FE2A-486C-B03D-F34819357DC6}" type="presParOf" srcId="{1E3133D3-E5F6-4C57-9F04-0D89D7A1E32B}" destId="{5C3773EA-9BB4-4263-9DCF-2A12B714A7B6}" srcOrd="2" destOrd="0" presId="urn:microsoft.com/office/officeart/2005/8/layout/hProcess4#1"/>
    <dgm:cxn modelId="{0EC96FCE-22BD-485E-9530-A2EC20759554}" type="presParOf" srcId="{5C3773EA-9BB4-4263-9DCF-2A12B714A7B6}" destId="{64636AA3-B1E7-4EF8-A9EF-E16088E21AA2}" srcOrd="0" destOrd="0" presId="urn:microsoft.com/office/officeart/2005/8/layout/hProcess4#1"/>
    <dgm:cxn modelId="{799F5A1E-6107-4B44-B1C6-1060361403D3}" type="presParOf" srcId="{64636AA3-B1E7-4EF8-A9EF-E16088E21AA2}" destId="{D536DFC0-F825-4FCE-B048-A1D1656C0278}" srcOrd="0" destOrd="0" presId="urn:microsoft.com/office/officeart/2005/8/layout/hProcess4#1"/>
    <dgm:cxn modelId="{37CF342D-321C-4935-A6EC-A8108D550BAF}" type="presParOf" srcId="{64636AA3-B1E7-4EF8-A9EF-E16088E21AA2}" destId="{A5E2492E-CD24-437E-9E9E-6A4465C2A171}" srcOrd="1" destOrd="0" presId="urn:microsoft.com/office/officeart/2005/8/layout/hProcess4#1"/>
    <dgm:cxn modelId="{EA287C2F-500B-4302-A1B7-68AE911CC007}" type="presParOf" srcId="{64636AA3-B1E7-4EF8-A9EF-E16088E21AA2}" destId="{AA91D2AE-0986-4BB3-B3CF-4A6F00DC7D0A}" srcOrd="2" destOrd="0" presId="urn:microsoft.com/office/officeart/2005/8/layout/hProcess4#1"/>
    <dgm:cxn modelId="{1B88C1EC-4B82-4151-84F0-2DED59739D90}" type="presParOf" srcId="{64636AA3-B1E7-4EF8-A9EF-E16088E21AA2}" destId="{DD922F8C-1A56-43B3-B726-7E3CE4CB8149}" srcOrd="3" destOrd="0" presId="urn:microsoft.com/office/officeart/2005/8/layout/hProcess4#1"/>
    <dgm:cxn modelId="{1B738D99-65DE-47D7-B45F-D75B40C9E5AD}" type="presParOf" srcId="{64636AA3-B1E7-4EF8-A9EF-E16088E21AA2}" destId="{60C6BD96-8689-4896-823E-C3A8D1F88928}" srcOrd="4" destOrd="0" presId="urn:microsoft.com/office/officeart/2005/8/layout/hProcess4#1"/>
    <dgm:cxn modelId="{5141FE96-37BC-417E-A162-8AD91E844F52}" type="presParOf" srcId="{5C3773EA-9BB4-4263-9DCF-2A12B714A7B6}" destId="{A00E99D1-A38D-4C36-9CEF-368D7F2CFC93}" srcOrd="1" destOrd="0" presId="urn:microsoft.com/office/officeart/2005/8/layout/hProcess4#1"/>
    <dgm:cxn modelId="{A93729D2-1136-4E01-8DC7-7FCE1FF275C7}" type="presParOf" srcId="{5C3773EA-9BB4-4263-9DCF-2A12B714A7B6}" destId="{9284EBBC-DFD1-4190-9459-87AEC1B79467}" srcOrd="2" destOrd="0" presId="urn:microsoft.com/office/officeart/2005/8/layout/hProcess4#1"/>
    <dgm:cxn modelId="{FA0D3FB6-B653-4535-8DBA-CE443AC39D52}" type="presParOf" srcId="{9284EBBC-DFD1-4190-9459-87AEC1B79467}" destId="{C818A227-B7AA-45F3-9F41-2C662C6D98C0}" srcOrd="0" destOrd="0" presId="urn:microsoft.com/office/officeart/2005/8/layout/hProcess4#1"/>
    <dgm:cxn modelId="{588F8071-895C-4ECF-9A9B-63F0B6AD6B9F}" type="presParOf" srcId="{9284EBBC-DFD1-4190-9459-87AEC1B79467}" destId="{07E0839F-ED09-4300-B81E-2E0AA8B4B86A}" srcOrd="1" destOrd="0" presId="urn:microsoft.com/office/officeart/2005/8/layout/hProcess4#1"/>
    <dgm:cxn modelId="{4795C010-EC3E-4C42-B044-4655BA660EB9}" type="presParOf" srcId="{9284EBBC-DFD1-4190-9459-87AEC1B79467}" destId="{7CF5DB82-CF12-4301-911E-DF43AC80659B}" srcOrd="2" destOrd="0" presId="urn:microsoft.com/office/officeart/2005/8/layout/hProcess4#1"/>
    <dgm:cxn modelId="{E45585B8-E784-46D7-BF7D-84FE34F991AD}" type="presParOf" srcId="{9284EBBC-DFD1-4190-9459-87AEC1B79467}" destId="{24A002A9-D28D-4A53-8836-E5FB7468CEBA}" srcOrd="3" destOrd="0" presId="urn:microsoft.com/office/officeart/2005/8/layout/hProcess4#1"/>
    <dgm:cxn modelId="{4265C5B8-1FA4-4308-89E3-C7B38F9A4978}" type="presParOf" srcId="{9284EBBC-DFD1-4190-9459-87AEC1B79467}" destId="{6818B203-8A92-44A6-B53E-0387F76D0958}" srcOrd="4" destOrd="0" presId="urn:microsoft.com/office/officeart/2005/8/layout/hProcess4#1"/>
    <dgm:cxn modelId="{F77A0F58-F524-4BA8-A9B7-20A37DB2E5F6}" type="presParOf" srcId="{5C3773EA-9BB4-4263-9DCF-2A12B714A7B6}" destId="{A4E89211-0145-46C8-B8DF-6441335E07F3}" srcOrd="3" destOrd="0" presId="urn:microsoft.com/office/officeart/2005/8/layout/hProcess4#1"/>
    <dgm:cxn modelId="{307E893C-0341-420F-9CDA-4CBA95E7432C}" type="presParOf" srcId="{5C3773EA-9BB4-4263-9DCF-2A12B714A7B6}" destId="{5A5C5D80-D13F-4AFA-B9D2-E1F3DFEA9531}" srcOrd="4" destOrd="0" presId="urn:microsoft.com/office/officeart/2005/8/layout/hProcess4#1"/>
    <dgm:cxn modelId="{AFD7FFE4-CAD2-45FF-BBEE-21FF9C9B6254}" type="presParOf" srcId="{5A5C5D80-D13F-4AFA-B9D2-E1F3DFEA9531}" destId="{DF8132E0-A5BA-4806-83D0-BA82E1040387}" srcOrd="0" destOrd="0" presId="urn:microsoft.com/office/officeart/2005/8/layout/hProcess4#1"/>
    <dgm:cxn modelId="{62C3A008-00DD-4C28-ACA6-00CFF1287DC2}" type="presParOf" srcId="{5A5C5D80-D13F-4AFA-B9D2-E1F3DFEA9531}" destId="{580475EE-A0C6-4F0E-96E1-0A1F9FCC1967}" srcOrd="1" destOrd="0" presId="urn:microsoft.com/office/officeart/2005/8/layout/hProcess4#1"/>
    <dgm:cxn modelId="{1B402072-0455-48A8-B021-3E255C760C9A}" type="presParOf" srcId="{5A5C5D80-D13F-4AFA-B9D2-E1F3DFEA9531}" destId="{4D11D488-8227-40E8-AAE1-2B2A90195246}" srcOrd="2" destOrd="0" presId="urn:microsoft.com/office/officeart/2005/8/layout/hProcess4#1"/>
    <dgm:cxn modelId="{762544E7-0616-456F-BB97-0F049168BF3D}" type="presParOf" srcId="{5A5C5D80-D13F-4AFA-B9D2-E1F3DFEA9531}" destId="{FFEC18D4-F17B-4DB3-B063-42B6258FBA4A}" srcOrd="3" destOrd="0" presId="urn:microsoft.com/office/officeart/2005/8/layout/hProcess4#1"/>
    <dgm:cxn modelId="{B661B523-BD48-40E1-B035-00A18E6C5079}" type="presParOf" srcId="{5A5C5D80-D13F-4AFA-B9D2-E1F3DFEA9531}" destId="{58FC7CA9-B1BE-4065-8541-DCA5661C1EEF}" srcOrd="4" destOrd="0" presId="urn:microsoft.com/office/officeart/2005/8/layout/h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535FCB-C751-4EF6-8779-0D5722C3D1D1}" type="doc">
      <dgm:prSet loTypeId="urn:microsoft.com/office/officeart/2005/8/layout/orgChart1#3" loCatId="hierarchy" qsTypeId="urn:microsoft.com/office/officeart/2005/8/quickstyle/simple1#6" qsCatId="simple" csTypeId="urn:microsoft.com/office/officeart/2005/8/colors/accent2_1#6" csCatId="accent2" phldr="1"/>
      <dgm:spPr/>
      <dgm:t>
        <a:bodyPr/>
        <a:lstStyle/>
        <a:p>
          <a:endParaRPr lang="hu-HU"/>
        </a:p>
      </dgm:t>
    </dgm:pt>
    <dgm:pt modelId="{1662E5BF-52D5-4FB7-9D2B-2A796FB8BF9B}">
      <dgm:prSet phldrT="[Szöveg]" custT="1"/>
      <dgm:spPr/>
      <dgm:t>
        <a:bodyPr/>
        <a:lstStyle/>
        <a:p>
          <a:r>
            <a:rPr lang="hu-HU" sz="1600" b="1" dirty="0">
              <a:latin typeface="Verdana (Szövegtörzs)"/>
            </a:rPr>
            <a:t>EJEB kontroll</a:t>
          </a:r>
        </a:p>
      </dgm:t>
    </dgm:pt>
    <dgm:pt modelId="{B1D60BB5-CBB0-46B6-A200-DB2E13ED5EFE}" type="parTrans" cxnId="{DD6BADF5-FF56-428C-B9BC-CC5FA1228CF8}">
      <dgm:prSet/>
      <dgm:spPr/>
      <dgm:t>
        <a:bodyPr/>
        <a:lstStyle/>
        <a:p>
          <a:endParaRPr lang="hu-HU"/>
        </a:p>
      </dgm:t>
    </dgm:pt>
    <dgm:pt modelId="{275940E4-D98D-4630-8A82-C29C719DB16B}" type="sibTrans" cxnId="{DD6BADF5-FF56-428C-B9BC-CC5FA1228CF8}">
      <dgm:prSet/>
      <dgm:spPr/>
      <dgm:t>
        <a:bodyPr/>
        <a:lstStyle/>
        <a:p>
          <a:endParaRPr lang="hu-HU"/>
        </a:p>
      </dgm:t>
    </dgm:pt>
    <dgm:pt modelId="{25B01FE7-A499-4972-9571-BA74F1D75BF9}">
      <dgm:prSet phldrT="[Szöveg]" custT="1"/>
      <dgm:spPr/>
      <dgm:t>
        <a:bodyPr/>
        <a:lstStyle/>
        <a:p>
          <a:r>
            <a:rPr lang="hu-HU" sz="1400" dirty="0">
              <a:latin typeface="Verdana (Szövegtörzs)"/>
            </a:rPr>
            <a:t>2/94 vélemény</a:t>
          </a:r>
        </a:p>
      </dgm:t>
    </dgm:pt>
    <dgm:pt modelId="{6793D33E-8F2B-42AF-AE40-BEC33C8F51DE}" type="parTrans" cxnId="{812F3294-2897-4137-9447-D695FD7A496D}">
      <dgm:prSet/>
      <dgm:spPr/>
      <dgm:t>
        <a:bodyPr/>
        <a:lstStyle/>
        <a:p>
          <a:endParaRPr lang="hu-HU"/>
        </a:p>
      </dgm:t>
    </dgm:pt>
    <dgm:pt modelId="{A3647466-F480-4228-B8BB-F3BB0D9B61CF}" type="sibTrans" cxnId="{812F3294-2897-4137-9447-D695FD7A496D}">
      <dgm:prSet/>
      <dgm:spPr/>
      <dgm:t>
        <a:bodyPr/>
        <a:lstStyle/>
        <a:p>
          <a:endParaRPr lang="hu-HU"/>
        </a:p>
      </dgm:t>
    </dgm:pt>
    <dgm:pt modelId="{610B64E7-26F3-4A6E-BCCB-BC8C765773B7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Csatlakozási szándék az </a:t>
          </a:r>
          <a:r>
            <a:rPr lang="hu-HU" sz="1400" b="1" dirty="0" err="1">
              <a:latin typeface="Verdana (Szövegtörzs)"/>
            </a:rPr>
            <a:t>EJEE-hez</a:t>
          </a:r>
          <a:endParaRPr lang="hu-HU" sz="1400" b="1" dirty="0">
            <a:latin typeface="Verdana (Szövegtörzs)"/>
          </a:endParaRPr>
        </a:p>
      </dgm:t>
    </dgm:pt>
    <dgm:pt modelId="{FAAC9FFE-733D-4510-B85C-F0E397213EAE}" type="parTrans" cxnId="{A43B51DC-F226-4E94-83B2-BF179591F42E}">
      <dgm:prSet/>
      <dgm:spPr/>
      <dgm:t>
        <a:bodyPr/>
        <a:lstStyle/>
        <a:p>
          <a:endParaRPr lang="hu-HU"/>
        </a:p>
      </dgm:t>
    </dgm:pt>
    <dgm:pt modelId="{B6BA74A5-7C8D-4710-954D-7D059CBBEED7}" type="sibTrans" cxnId="{A43B51DC-F226-4E94-83B2-BF179591F42E}">
      <dgm:prSet/>
      <dgm:spPr/>
      <dgm:t>
        <a:bodyPr/>
        <a:lstStyle/>
        <a:p>
          <a:endParaRPr lang="hu-HU"/>
        </a:p>
      </dgm:t>
    </dgm:pt>
    <dgm:pt modelId="{63FF356B-34F8-4BB1-8E9C-EFCF9716A22A}">
      <dgm:prSet phldrT="[Szöveg]" custT="1"/>
      <dgm:spPr/>
      <dgm:t>
        <a:bodyPr/>
        <a:lstStyle/>
        <a:p>
          <a:r>
            <a:rPr lang="hu-HU" sz="1200" dirty="0">
              <a:latin typeface="Verdana (Szövegtörzs)"/>
            </a:rPr>
            <a:t>Az EU (EK) nem szerződő fél, aktusai közvetlenül nem támadhatók.</a:t>
          </a:r>
        </a:p>
      </dgm:t>
    </dgm:pt>
    <dgm:pt modelId="{3DCAB37E-CFE9-4086-9E95-039371E05AA5}" type="parTrans" cxnId="{DE99A528-CF56-45B6-960E-E7CE02B6418B}">
      <dgm:prSet/>
      <dgm:spPr/>
      <dgm:t>
        <a:bodyPr/>
        <a:lstStyle/>
        <a:p>
          <a:endParaRPr lang="hu-HU"/>
        </a:p>
      </dgm:t>
    </dgm:pt>
    <dgm:pt modelId="{B886D25D-BB02-4492-AD76-1EFF6AE933FA}" type="sibTrans" cxnId="{DE99A528-CF56-45B6-960E-E7CE02B6418B}">
      <dgm:prSet/>
      <dgm:spPr/>
      <dgm:t>
        <a:bodyPr/>
        <a:lstStyle/>
        <a:p>
          <a:endParaRPr lang="hu-HU"/>
        </a:p>
      </dgm:t>
    </dgm:pt>
    <dgm:pt modelId="{976D620D-E0EB-482B-8B87-040DA52A8F34}">
      <dgm:prSet phldrT="[Szöveg]" custT="1"/>
      <dgm:spPr/>
      <dgm:t>
        <a:bodyPr/>
        <a:lstStyle/>
        <a:p>
          <a:r>
            <a:rPr lang="hu-HU" sz="1200" dirty="0">
              <a:latin typeface="Verdana (Szövegtörzs)"/>
            </a:rPr>
            <a:t>A tagállamok felelőssége viszont átruházás esetén is folyamatos.</a:t>
          </a:r>
        </a:p>
      </dgm:t>
    </dgm:pt>
    <dgm:pt modelId="{DCA6D946-051F-4F0B-AF1F-CD042D13DF51}" type="parTrans" cxnId="{DBC38CC9-7FE2-4D1E-978D-1F2CDD05AD9E}">
      <dgm:prSet/>
      <dgm:spPr/>
      <dgm:t>
        <a:bodyPr/>
        <a:lstStyle/>
        <a:p>
          <a:endParaRPr lang="hu-HU"/>
        </a:p>
      </dgm:t>
    </dgm:pt>
    <dgm:pt modelId="{DB900CDF-F663-4546-BFC1-8453883BBCC8}" type="sibTrans" cxnId="{DBC38CC9-7FE2-4D1E-978D-1F2CDD05AD9E}">
      <dgm:prSet/>
      <dgm:spPr/>
      <dgm:t>
        <a:bodyPr/>
        <a:lstStyle/>
        <a:p>
          <a:endParaRPr lang="hu-HU"/>
        </a:p>
      </dgm:t>
    </dgm:pt>
    <dgm:pt modelId="{D9B491E3-3B65-4483-A07E-B45C43B6D01C}">
      <dgm:prSet phldrT="[Szöveg]" custT="1"/>
      <dgm:spPr/>
      <dgm:t>
        <a:bodyPr/>
        <a:lstStyle/>
        <a:p>
          <a:r>
            <a:rPr lang="hu-HU" sz="1400" dirty="0" err="1">
              <a:latin typeface="Verdana (Szövegtörzs)"/>
            </a:rPr>
            <a:t>Matthews</a:t>
          </a:r>
          <a:r>
            <a:rPr lang="hu-HU" sz="1400" dirty="0">
              <a:latin typeface="Verdana (Szövegtörzs)"/>
            </a:rPr>
            <a:t> v UK (1999)</a:t>
          </a:r>
        </a:p>
      </dgm:t>
    </dgm:pt>
    <dgm:pt modelId="{893FD6CB-73D1-490E-B8CC-8C0D1670DF4F}" type="parTrans" cxnId="{770AF14E-547B-4D87-95F4-2795FB7400EA}">
      <dgm:prSet/>
      <dgm:spPr/>
      <dgm:t>
        <a:bodyPr/>
        <a:lstStyle/>
        <a:p>
          <a:endParaRPr lang="hu-HU"/>
        </a:p>
      </dgm:t>
    </dgm:pt>
    <dgm:pt modelId="{0B9D27EF-8E51-433B-A9B1-97D0FE422EAE}" type="sibTrans" cxnId="{770AF14E-547B-4D87-95F4-2795FB7400EA}">
      <dgm:prSet/>
      <dgm:spPr/>
      <dgm:t>
        <a:bodyPr/>
        <a:lstStyle/>
        <a:p>
          <a:endParaRPr lang="hu-HU"/>
        </a:p>
      </dgm:t>
    </dgm:pt>
    <dgm:pt modelId="{AE68ED46-F039-4FF6-A4F0-9BB273CCB2B7}">
      <dgm:prSet phldrT="[Szöveg]" custT="1"/>
      <dgm:spPr/>
      <dgm:t>
        <a:bodyPr/>
        <a:lstStyle/>
        <a:p>
          <a:r>
            <a:rPr lang="hu-HU" sz="1600" dirty="0" err="1">
              <a:latin typeface="Verdana (Szövegtörzs)"/>
            </a:rPr>
            <a:t>Pafitis</a:t>
          </a:r>
          <a:r>
            <a:rPr lang="hu-HU" sz="1600" dirty="0">
              <a:latin typeface="Verdana (Szövegtörzs)"/>
            </a:rPr>
            <a:t> v Görögország (1998)</a:t>
          </a:r>
        </a:p>
      </dgm:t>
    </dgm:pt>
    <dgm:pt modelId="{66A2D1E7-46BC-41FC-8403-46C259298465}" type="parTrans" cxnId="{69AC873E-5204-4D6F-8F3D-82E36FEB5CD3}">
      <dgm:prSet/>
      <dgm:spPr/>
      <dgm:t>
        <a:bodyPr/>
        <a:lstStyle/>
        <a:p>
          <a:endParaRPr lang="hu-HU"/>
        </a:p>
      </dgm:t>
    </dgm:pt>
    <dgm:pt modelId="{A965A9E6-1A29-4328-B88B-DBB174923A84}" type="sibTrans" cxnId="{69AC873E-5204-4D6F-8F3D-82E36FEB5CD3}">
      <dgm:prSet/>
      <dgm:spPr/>
      <dgm:t>
        <a:bodyPr/>
        <a:lstStyle/>
        <a:p>
          <a:endParaRPr lang="hu-HU"/>
        </a:p>
      </dgm:t>
    </dgm:pt>
    <dgm:pt modelId="{BA53CDA2-0C85-484E-9B71-ADC762717C15}">
      <dgm:prSet phldrT="[Szöveg]"/>
      <dgm:spPr/>
      <dgm:t>
        <a:bodyPr/>
        <a:lstStyle/>
        <a:p>
          <a:r>
            <a:rPr lang="hu-HU" dirty="0">
              <a:latin typeface="Verdana (Szövegtörzs)"/>
            </a:rPr>
            <a:t>Lisszaboni Szerződés [EUSZ 6. cikk (2), 8. jegyzőkönyv]</a:t>
          </a:r>
        </a:p>
      </dgm:t>
    </dgm:pt>
    <dgm:pt modelId="{731A151A-FF11-44F0-B4D7-C15A220974C8}" type="parTrans" cxnId="{D8941457-55F0-4C19-B285-9AAEB472871A}">
      <dgm:prSet/>
      <dgm:spPr/>
      <dgm:t>
        <a:bodyPr/>
        <a:lstStyle/>
        <a:p>
          <a:endParaRPr lang="hu-HU"/>
        </a:p>
      </dgm:t>
    </dgm:pt>
    <dgm:pt modelId="{38E681B9-E98B-4152-85CD-65B9465C7594}" type="sibTrans" cxnId="{D8941457-55F0-4C19-B285-9AAEB472871A}">
      <dgm:prSet/>
      <dgm:spPr/>
      <dgm:t>
        <a:bodyPr/>
        <a:lstStyle/>
        <a:p>
          <a:endParaRPr lang="hu-HU"/>
        </a:p>
      </dgm:t>
    </dgm:pt>
    <dgm:pt modelId="{227809DA-3FF4-4C92-9D9D-65BABB246F69}" type="asst">
      <dgm:prSet custT="1"/>
      <dgm:spPr/>
      <dgm:t>
        <a:bodyPr/>
        <a:lstStyle/>
        <a:p>
          <a:r>
            <a:rPr lang="hu-HU" sz="1100" dirty="0">
              <a:latin typeface="Verdana (Szövegtörzs)"/>
            </a:rPr>
            <a:t>Nincs hatásköre és alapvetően megváltoztatná a közösségi jogrendet</a:t>
          </a:r>
        </a:p>
      </dgm:t>
    </dgm:pt>
    <dgm:pt modelId="{A5021EB3-0139-40EA-9C6A-EFAB2646E1A6}" type="parTrans" cxnId="{8B8EF125-999F-446B-A7F0-77ECFBF4A597}">
      <dgm:prSet/>
      <dgm:spPr/>
      <dgm:t>
        <a:bodyPr/>
        <a:lstStyle/>
        <a:p>
          <a:endParaRPr lang="hu-HU"/>
        </a:p>
      </dgm:t>
    </dgm:pt>
    <dgm:pt modelId="{F755A33A-61BE-420F-BADB-7878FB7B1F34}" type="sibTrans" cxnId="{8B8EF125-999F-446B-A7F0-77ECFBF4A597}">
      <dgm:prSet/>
      <dgm:spPr/>
      <dgm:t>
        <a:bodyPr/>
        <a:lstStyle/>
        <a:p>
          <a:endParaRPr lang="hu-HU"/>
        </a:p>
      </dgm:t>
    </dgm:pt>
    <dgm:pt modelId="{C34D6DE4-E0E3-4200-B785-E2F27AED8B5F}" type="asst">
      <dgm:prSet custT="1"/>
      <dgm:spPr/>
      <dgm:t>
        <a:bodyPr/>
        <a:lstStyle/>
        <a:p>
          <a:r>
            <a:rPr lang="hu-HU" sz="1400" dirty="0">
              <a:latin typeface="Verdana (Szövegtörzs)"/>
            </a:rPr>
            <a:t>Sérti az uniós jog jellemzőit és autonómiáját</a:t>
          </a:r>
          <a:r>
            <a:rPr lang="hu-HU" sz="1100" dirty="0">
              <a:latin typeface="Verdana (Szövegtörzs)"/>
            </a:rPr>
            <a:t>.</a:t>
          </a:r>
        </a:p>
      </dgm:t>
    </dgm:pt>
    <dgm:pt modelId="{3D7D3F5C-FADA-420B-8DC7-B2B8986A2CA3}" type="parTrans" cxnId="{925043C8-D34B-4AB0-A114-FD71005FA010}">
      <dgm:prSet/>
      <dgm:spPr/>
      <dgm:t>
        <a:bodyPr/>
        <a:lstStyle/>
        <a:p>
          <a:endParaRPr lang="hu-HU"/>
        </a:p>
      </dgm:t>
    </dgm:pt>
    <dgm:pt modelId="{3E21AF47-5B34-4EF6-A9E7-71B7C4C6590A}" type="sibTrans" cxnId="{925043C8-D34B-4AB0-A114-FD71005FA010}">
      <dgm:prSet/>
      <dgm:spPr/>
      <dgm:t>
        <a:bodyPr/>
        <a:lstStyle/>
        <a:p>
          <a:endParaRPr lang="hu-HU"/>
        </a:p>
      </dgm:t>
    </dgm:pt>
    <dgm:pt modelId="{B26C265D-6F79-4A19-BBB5-1E2ABB7ECADA}">
      <dgm:prSet phldrT="[Szöveg]" custT="1"/>
      <dgm:spPr/>
      <dgm:t>
        <a:bodyPr/>
        <a:lstStyle/>
        <a:p>
          <a:r>
            <a:rPr lang="hu-HU" sz="1400" dirty="0">
              <a:latin typeface="Verdana (Szövegtörzs)"/>
            </a:rPr>
            <a:t>2/13 vélemény</a:t>
          </a:r>
        </a:p>
      </dgm:t>
    </dgm:pt>
    <dgm:pt modelId="{4B4ADF70-2F72-4AE4-90E6-A0394519C3B7}" type="parTrans" cxnId="{18612EA8-D121-4A22-8417-67BDBA954FB5}">
      <dgm:prSet/>
      <dgm:spPr/>
      <dgm:t>
        <a:bodyPr/>
        <a:lstStyle/>
        <a:p>
          <a:endParaRPr lang="hu-HU"/>
        </a:p>
      </dgm:t>
    </dgm:pt>
    <dgm:pt modelId="{936DEE26-5374-478D-BCAE-46FBF89F5B6D}" type="sibTrans" cxnId="{18612EA8-D121-4A22-8417-67BDBA954FB5}">
      <dgm:prSet/>
      <dgm:spPr/>
      <dgm:t>
        <a:bodyPr/>
        <a:lstStyle/>
        <a:p>
          <a:endParaRPr lang="hu-HU"/>
        </a:p>
      </dgm:t>
    </dgm:pt>
    <dgm:pt modelId="{33208BDC-6541-4E7F-BDBC-CD49ECE3623C}">
      <dgm:prSet phldrT="[Szöveg]" custT="1"/>
      <dgm:spPr/>
      <dgm:t>
        <a:bodyPr/>
        <a:lstStyle/>
        <a:p>
          <a:r>
            <a:rPr lang="hu-HU" sz="1600" b="1" dirty="0">
              <a:latin typeface="Verdana (Szövegtörzs)"/>
            </a:rPr>
            <a:t>Jogi státusz</a:t>
          </a:r>
        </a:p>
      </dgm:t>
    </dgm:pt>
    <dgm:pt modelId="{DB37F616-B4D6-4A0F-862D-CF23D600E395}" type="parTrans" cxnId="{14E699FF-A24D-4A69-9B0D-66D2D44E08AE}">
      <dgm:prSet/>
      <dgm:spPr/>
      <dgm:t>
        <a:bodyPr/>
        <a:lstStyle/>
        <a:p>
          <a:endParaRPr lang="hu-HU"/>
        </a:p>
      </dgm:t>
    </dgm:pt>
    <dgm:pt modelId="{C4A9EEBF-4F3D-4B43-94CD-A0E14173DAE9}" type="sibTrans" cxnId="{14E699FF-A24D-4A69-9B0D-66D2D44E08AE}">
      <dgm:prSet/>
      <dgm:spPr/>
      <dgm:t>
        <a:bodyPr/>
        <a:lstStyle/>
        <a:p>
          <a:endParaRPr lang="hu-HU"/>
        </a:p>
      </dgm:t>
    </dgm:pt>
    <dgm:pt modelId="{89E44DC3-3258-44B0-9FD1-551B9F742EF7}">
      <dgm:prSet phldrT="[Szöveg]" custT="1"/>
      <dgm:spPr/>
      <dgm:t>
        <a:bodyPr/>
        <a:lstStyle/>
        <a:p>
          <a:r>
            <a:rPr lang="hu-HU" sz="1200" dirty="0">
              <a:latin typeface="Verdana (Szövegtörzs)"/>
            </a:rPr>
            <a:t>Az uniós jogrend részét képezi mint annak általános elvei</a:t>
          </a:r>
          <a:r>
            <a:rPr lang="hu-HU" sz="1100" dirty="0">
              <a:latin typeface="Verdana (Szövegtörzs)"/>
            </a:rPr>
            <a:t>.</a:t>
          </a:r>
        </a:p>
      </dgm:t>
    </dgm:pt>
    <dgm:pt modelId="{557E63CB-78B1-4EEE-B4F1-585EC362ECF3}" type="parTrans" cxnId="{62FE7CD9-9283-430C-8248-8EDEF37A4167}">
      <dgm:prSet/>
      <dgm:spPr/>
      <dgm:t>
        <a:bodyPr/>
        <a:lstStyle/>
        <a:p>
          <a:endParaRPr lang="hu-HU"/>
        </a:p>
      </dgm:t>
    </dgm:pt>
    <dgm:pt modelId="{E73177FD-D17B-4E22-8116-080011EF5E88}" type="sibTrans" cxnId="{62FE7CD9-9283-430C-8248-8EDEF37A4167}">
      <dgm:prSet/>
      <dgm:spPr/>
      <dgm:t>
        <a:bodyPr/>
        <a:lstStyle/>
        <a:p>
          <a:endParaRPr lang="hu-HU"/>
        </a:p>
      </dgm:t>
    </dgm:pt>
    <dgm:pt modelId="{E314050E-180B-4C9F-85F1-389C2C38678C}" type="asst">
      <dgm:prSet custT="1"/>
      <dgm:spPr/>
      <dgm:t>
        <a:bodyPr/>
        <a:lstStyle/>
        <a:p>
          <a:r>
            <a:rPr lang="hu-HU" sz="1400" dirty="0">
              <a:latin typeface="Verdana (Szövegtörzs)"/>
            </a:rPr>
            <a:t>C-571/10 – </a:t>
          </a:r>
          <a:r>
            <a:rPr lang="hu-HU" sz="1400" dirty="0" err="1">
              <a:latin typeface="Verdana (Szövegtörzs)"/>
            </a:rPr>
            <a:t>Simmenthal</a:t>
          </a:r>
          <a:r>
            <a:rPr lang="hu-HU" sz="1400" dirty="0">
              <a:latin typeface="Verdana (Szövegtörzs)"/>
            </a:rPr>
            <a:t> (II)</a:t>
          </a:r>
        </a:p>
      </dgm:t>
    </dgm:pt>
    <dgm:pt modelId="{AA33A801-8C06-4FBD-8AC8-A9343E1CBB12}" type="parTrans" cxnId="{E60FA303-403A-48DD-ADB5-3A2B579693B0}">
      <dgm:prSet/>
      <dgm:spPr/>
      <dgm:t>
        <a:bodyPr/>
        <a:lstStyle/>
        <a:p>
          <a:endParaRPr lang="hu-HU"/>
        </a:p>
      </dgm:t>
    </dgm:pt>
    <dgm:pt modelId="{D737C1E4-552D-4FA6-B93A-3EC36BDABEF8}" type="sibTrans" cxnId="{E60FA303-403A-48DD-ADB5-3A2B579693B0}">
      <dgm:prSet/>
      <dgm:spPr/>
      <dgm:t>
        <a:bodyPr/>
        <a:lstStyle/>
        <a:p>
          <a:endParaRPr lang="hu-HU"/>
        </a:p>
      </dgm:t>
    </dgm:pt>
    <dgm:pt modelId="{C8FCF3F8-7CD0-4A97-85C0-4FA9E30FF1BE}" type="pres">
      <dgm:prSet presAssocID="{88535FCB-C751-4EF6-8779-0D5722C3D1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D7921C-3429-41C8-A414-A6405334AAC4}" type="pres">
      <dgm:prSet presAssocID="{1662E5BF-52D5-4FB7-9D2B-2A796FB8BF9B}" presName="hierRoot1" presStyleCnt="0">
        <dgm:presLayoutVars>
          <dgm:hierBranch val="init"/>
        </dgm:presLayoutVars>
      </dgm:prSet>
      <dgm:spPr/>
    </dgm:pt>
    <dgm:pt modelId="{F6BCFBDF-9C5D-4E75-9FC1-2A9EF1698D0C}" type="pres">
      <dgm:prSet presAssocID="{1662E5BF-52D5-4FB7-9D2B-2A796FB8BF9B}" presName="rootComposite1" presStyleCnt="0"/>
      <dgm:spPr/>
    </dgm:pt>
    <dgm:pt modelId="{5C704F6F-C686-4E85-B09A-3C4F0A1CD875}" type="pres">
      <dgm:prSet presAssocID="{1662E5BF-52D5-4FB7-9D2B-2A796FB8BF9B}" presName="rootText1" presStyleLbl="node0" presStyleIdx="0" presStyleCnt="3">
        <dgm:presLayoutVars>
          <dgm:chPref val="3"/>
        </dgm:presLayoutVars>
      </dgm:prSet>
      <dgm:spPr/>
    </dgm:pt>
    <dgm:pt modelId="{721B1B7D-1399-48E5-824B-9B79DD2748AA}" type="pres">
      <dgm:prSet presAssocID="{1662E5BF-52D5-4FB7-9D2B-2A796FB8BF9B}" presName="rootConnector1" presStyleLbl="node1" presStyleIdx="0" presStyleCnt="0"/>
      <dgm:spPr/>
    </dgm:pt>
    <dgm:pt modelId="{CE0FD2D4-0C01-4BC3-8FCF-066ABC43D6D4}" type="pres">
      <dgm:prSet presAssocID="{1662E5BF-52D5-4FB7-9D2B-2A796FB8BF9B}" presName="hierChild2" presStyleCnt="0"/>
      <dgm:spPr/>
    </dgm:pt>
    <dgm:pt modelId="{21816906-326A-48E8-B1D6-45BD0BFF784F}" type="pres">
      <dgm:prSet presAssocID="{3DCAB37E-CFE9-4086-9E95-039371E05AA5}" presName="Name37" presStyleLbl="parChTrans1D2" presStyleIdx="0" presStyleCnt="3"/>
      <dgm:spPr/>
    </dgm:pt>
    <dgm:pt modelId="{CCC976EE-8FB3-4784-9929-014015E5C526}" type="pres">
      <dgm:prSet presAssocID="{63FF356B-34F8-4BB1-8E9C-EFCF9716A22A}" presName="hierRoot2" presStyleCnt="0">
        <dgm:presLayoutVars>
          <dgm:hierBranch val="init"/>
        </dgm:presLayoutVars>
      </dgm:prSet>
      <dgm:spPr/>
    </dgm:pt>
    <dgm:pt modelId="{C596D23D-8773-4389-BEE5-1B4C0DE40A31}" type="pres">
      <dgm:prSet presAssocID="{63FF356B-34F8-4BB1-8E9C-EFCF9716A22A}" presName="rootComposite" presStyleCnt="0"/>
      <dgm:spPr/>
    </dgm:pt>
    <dgm:pt modelId="{DFC2829D-F7AB-4477-B1B0-84D2A4AC1B57}" type="pres">
      <dgm:prSet presAssocID="{63FF356B-34F8-4BB1-8E9C-EFCF9716A22A}" presName="rootText" presStyleLbl="node2" presStyleIdx="0" presStyleCnt="3">
        <dgm:presLayoutVars>
          <dgm:chPref val="3"/>
        </dgm:presLayoutVars>
      </dgm:prSet>
      <dgm:spPr/>
    </dgm:pt>
    <dgm:pt modelId="{383978CF-2C7A-4FCD-BDED-4B703B49DF48}" type="pres">
      <dgm:prSet presAssocID="{63FF356B-34F8-4BB1-8E9C-EFCF9716A22A}" presName="rootConnector" presStyleLbl="node2" presStyleIdx="0" presStyleCnt="3"/>
      <dgm:spPr/>
    </dgm:pt>
    <dgm:pt modelId="{63E0C14E-3E81-4192-971A-77D656BB4177}" type="pres">
      <dgm:prSet presAssocID="{63FF356B-34F8-4BB1-8E9C-EFCF9716A22A}" presName="hierChild4" presStyleCnt="0"/>
      <dgm:spPr/>
    </dgm:pt>
    <dgm:pt modelId="{F82D2831-72D9-4328-B16D-3706AEBD9DFB}" type="pres">
      <dgm:prSet presAssocID="{DCA6D946-051F-4F0B-AF1F-CD042D13DF51}" presName="Name37" presStyleLbl="parChTrans1D3" presStyleIdx="0" presStyleCnt="4"/>
      <dgm:spPr/>
    </dgm:pt>
    <dgm:pt modelId="{CFACE257-A80A-40D8-A9F7-C33B092E6D34}" type="pres">
      <dgm:prSet presAssocID="{976D620D-E0EB-482B-8B87-040DA52A8F34}" presName="hierRoot2" presStyleCnt="0">
        <dgm:presLayoutVars>
          <dgm:hierBranch val="l"/>
        </dgm:presLayoutVars>
      </dgm:prSet>
      <dgm:spPr/>
    </dgm:pt>
    <dgm:pt modelId="{BBBC5120-B6DC-4895-98C2-06A004B9DE34}" type="pres">
      <dgm:prSet presAssocID="{976D620D-E0EB-482B-8B87-040DA52A8F34}" presName="rootComposite" presStyleCnt="0"/>
      <dgm:spPr/>
    </dgm:pt>
    <dgm:pt modelId="{56979733-0A47-4798-9BB1-EDBA12D4F59F}" type="pres">
      <dgm:prSet presAssocID="{976D620D-E0EB-482B-8B87-040DA52A8F34}" presName="rootText" presStyleLbl="node3" presStyleIdx="0" presStyleCnt="2">
        <dgm:presLayoutVars>
          <dgm:chPref val="3"/>
        </dgm:presLayoutVars>
      </dgm:prSet>
      <dgm:spPr/>
    </dgm:pt>
    <dgm:pt modelId="{EDA91B60-C958-4C75-AAE7-BA0159CA4563}" type="pres">
      <dgm:prSet presAssocID="{976D620D-E0EB-482B-8B87-040DA52A8F34}" presName="rootConnector" presStyleLbl="node3" presStyleIdx="0" presStyleCnt="2"/>
      <dgm:spPr/>
    </dgm:pt>
    <dgm:pt modelId="{2574CB74-6FEF-4515-B561-D64D744E99AE}" type="pres">
      <dgm:prSet presAssocID="{976D620D-E0EB-482B-8B87-040DA52A8F34}" presName="hierChild4" presStyleCnt="0"/>
      <dgm:spPr/>
    </dgm:pt>
    <dgm:pt modelId="{BC176C1B-205E-4B9B-8803-4DA9EB2A6CB8}" type="pres">
      <dgm:prSet presAssocID="{893FD6CB-73D1-490E-B8CC-8C0D1670DF4F}" presName="Name50" presStyleLbl="parChTrans1D4" presStyleIdx="0" presStyleCnt="4"/>
      <dgm:spPr/>
    </dgm:pt>
    <dgm:pt modelId="{4020665C-D74E-4C84-8E98-10C38D83EE92}" type="pres">
      <dgm:prSet presAssocID="{D9B491E3-3B65-4483-A07E-B45C43B6D01C}" presName="hierRoot2" presStyleCnt="0">
        <dgm:presLayoutVars>
          <dgm:hierBranch val="init"/>
        </dgm:presLayoutVars>
      </dgm:prSet>
      <dgm:spPr/>
    </dgm:pt>
    <dgm:pt modelId="{224D3089-2E2B-41EC-BECB-3D67BD3C8C1C}" type="pres">
      <dgm:prSet presAssocID="{D9B491E3-3B65-4483-A07E-B45C43B6D01C}" presName="rootComposite" presStyleCnt="0"/>
      <dgm:spPr/>
    </dgm:pt>
    <dgm:pt modelId="{1CFEF605-CD59-4F27-90C9-D85A5DB3DDE7}" type="pres">
      <dgm:prSet presAssocID="{D9B491E3-3B65-4483-A07E-B45C43B6D01C}" presName="rootText" presStyleLbl="node4" presStyleIdx="0" presStyleCnt="3">
        <dgm:presLayoutVars>
          <dgm:chPref val="3"/>
        </dgm:presLayoutVars>
      </dgm:prSet>
      <dgm:spPr/>
    </dgm:pt>
    <dgm:pt modelId="{9F1F6530-4F81-4501-B4D5-AA54C763E30F}" type="pres">
      <dgm:prSet presAssocID="{D9B491E3-3B65-4483-A07E-B45C43B6D01C}" presName="rootConnector" presStyleLbl="node4" presStyleIdx="0" presStyleCnt="3"/>
      <dgm:spPr/>
    </dgm:pt>
    <dgm:pt modelId="{26994CB6-5289-47AE-8146-A052A26263E2}" type="pres">
      <dgm:prSet presAssocID="{D9B491E3-3B65-4483-A07E-B45C43B6D01C}" presName="hierChild4" presStyleCnt="0"/>
      <dgm:spPr/>
    </dgm:pt>
    <dgm:pt modelId="{A5907BAF-082B-4E77-8993-C8DC4DDD761D}" type="pres">
      <dgm:prSet presAssocID="{D9B491E3-3B65-4483-A07E-B45C43B6D01C}" presName="hierChild5" presStyleCnt="0"/>
      <dgm:spPr/>
    </dgm:pt>
    <dgm:pt modelId="{FDA761CB-AE08-4346-991D-0C7A46260F67}" type="pres">
      <dgm:prSet presAssocID="{66A2D1E7-46BC-41FC-8403-46C259298465}" presName="Name50" presStyleLbl="parChTrans1D4" presStyleIdx="1" presStyleCnt="4"/>
      <dgm:spPr/>
    </dgm:pt>
    <dgm:pt modelId="{670050A5-30D7-483F-B329-EAAC31354FB3}" type="pres">
      <dgm:prSet presAssocID="{AE68ED46-F039-4FF6-A4F0-9BB273CCB2B7}" presName="hierRoot2" presStyleCnt="0">
        <dgm:presLayoutVars>
          <dgm:hierBranch val="init"/>
        </dgm:presLayoutVars>
      </dgm:prSet>
      <dgm:spPr/>
    </dgm:pt>
    <dgm:pt modelId="{0FB88668-364A-47E4-9733-9D249CE46C80}" type="pres">
      <dgm:prSet presAssocID="{AE68ED46-F039-4FF6-A4F0-9BB273CCB2B7}" presName="rootComposite" presStyleCnt="0"/>
      <dgm:spPr/>
    </dgm:pt>
    <dgm:pt modelId="{C1BC3282-366F-418E-BABF-4D8E32B4A48A}" type="pres">
      <dgm:prSet presAssocID="{AE68ED46-F039-4FF6-A4F0-9BB273CCB2B7}" presName="rootText" presStyleLbl="node4" presStyleIdx="1" presStyleCnt="3">
        <dgm:presLayoutVars>
          <dgm:chPref val="3"/>
        </dgm:presLayoutVars>
      </dgm:prSet>
      <dgm:spPr/>
    </dgm:pt>
    <dgm:pt modelId="{B650620B-6E2C-440A-8FFE-677DD2533AA3}" type="pres">
      <dgm:prSet presAssocID="{AE68ED46-F039-4FF6-A4F0-9BB273CCB2B7}" presName="rootConnector" presStyleLbl="node4" presStyleIdx="1" presStyleCnt="3"/>
      <dgm:spPr/>
    </dgm:pt>
    <dgm:pt modelId="{5271E52C-BD70-4053-916F-A5E01327661F}" type="pres">
      <dgm:prSet presAssocID="{AE68ED46-F039-4FF6-A4F0-9BB273CCB2B7}" presName="hierChild4" presStyleCnt="0"/>
      <dgm:spPr/>
    </dgm:pt>
    <dgm:pt modelId="{C60094CA-D648-4CB0-927B-FA95979F2276}" type="pres">
      <dgm:prSet presAssocID="{AE68ED46-F039-4FF6-A4F0-9BB273CCB2B7}" presName="hierChild5" presStyleCnt="0"/>
      <dgm:spPr/>
    </dgm:pt>
    <dgm:pt modelId="{6BA7545D-3C03-4808-938A-8B1399B40EF5}" type="pres">
      <dgm:prSet presAssocID="{976D620D-E0EB-482B-8B87-040DA52A8F34}" presName="hierChild5" presStyleCnt="0"/>
      <dgm:spPr/>
    </dgm:pt>
    <dgm:pt modelId="{F5BDCBAF-707F-448F-BB72-446D501BBD75}" type="pres">
      <dgm:prSet presAssocID="{63FF356B-34F8-4BB1-8E9C-EFCF9716A22A}" presName="hierChild5" presStyleCnt="0"/>
      <dgm:spPr/>
    </dgm:pt>
    <dgm:pt modelId="{9235A4C3-2318-44CF-8C1B-1CD7AFEA5058}" type="pres">
      <dgm:prSet presAssocID="{1662E5BF-52D5-4FB7-9D2B-2A796FB8BF9B}" presName="hierChild3" presStyleCnt="0"/>
      <dgm:spPr/>
    </dgm:pt>
    <dgm:pt modelId="{D60D6572-4278-4A99-B9A5-9DA26F2169A0}" type="pres">
      <dgm:prSet presAssocID="{33208BDC-6541-4E7F-BDBC-CD49ECE3623C}" presName="hierRoot1" presStyleCnt="0">
        <dgm:presLayoutVars>
          <dgm:hierBranch val="init"/>
        </dgm:presLayoutVars>
      </dgm:prSet>
      <dgm:spPr/>
    </dgm:pt>
    <dgm:pt modelId="{01310F1D-5818-4DAC-84A2-CC7B157D172E}" type="pres">
      <dgm:prSet presAssocID="{33208BDC-6541-4E7F-BDBC-CD49ECE3623C}" presName="rootComposite1" presStyleCnt="0"/>
      <dgm:spPr/>
    </dgm:pt>
    <dgm:pt modelId="{BB37A55E-951B-4481-B140-43B94B6FEFA5}" type="pres">
      <dgm:prSet presAssocID="{33208BDC-6541-4E7F-BDBC-CD49ECE3623C}" presName="rootText1" presStyleLbl="node0" presStyleIdx="1" presStyleCnt="3">
        <dgm:presLayoutVars>
          <dgm:chPref val="3"/>
        </dgm:presLayoutVars>
      </dgm:prSet>
      <dgm:spPr/>
    </dgm:pt>
    <dgm:pt modelId="{2B0B8C4F-52D2-41DD-8315-2B337EC8F50D}" type="pres">
      <dgm:prSet presAssocID="{33208BDC-6541-4E7F-BDBC-CD49ECE3623C}" presName="rootConnector1" presStyleLbl="node1" presStyleIdx="0" presStyleCnt="0"/>
      <dgm:spPr/>
    </dgm:pt>
    <dgm:pt modelId="{68CDC92E-630E-4162-B751-62632482A5A3}" type="pres">
      <dgm:prSet presAssocID="{33208BDC-6541-4E7F-BDBC-CD49ECE3623C}" presName="hierChild2" presStyleCnt="0"/>
      <dgm:spPr/>
    </dgm:pt>
    <dgm:pt modelId="{954FFDD3-300C-42CC-A9F8-27AD192FE894}" type="pres">
      <dgm:prSet presAssocID="{557E63CB-78B1-4EEE-B4F1-585EC362ECF3}" presName="Name37" presStyleLbl="parChTrans1D2" presStyleIdx="1" presStyleCnt="3"/>
      <dgm:spPr/>
    </dgm:pt>
    <dgm:pt modelId="{D02CF5B5-5982-4118-ABFE-DD4A969B1D87}" type="pres">
      <dgm:prSet presAssocID="{89E44DC3-3258-44B0-9FD1-551B9F742EF7}" presName="hierRoot2" presStyleCnt="0">
        <dgm:presLayoutVars>
          <dgm:hierBranch val="init"/>
        </dgm:presLayoutVars>
      </dgm:prSet>
      <dgm:spPr/>
    </dgm:pt>
    <dgm:pt modelId="{5D43CD39-B1F5-4FAF-A62C-A4E9A24E4722}" type="pres">
      <dgm:prSet presAssocID="{89E44DC3-3258-44B0-9FD1-551B9F742EF7}" presName="rootComposite" presStyleCnt="0"/>
      <dgm:spPr/>
    </dgm:pt>
    <dgm:pt modelId="{46AAFB06-8752-4EE1-8B37-443922336A9F}" type="pres">
      <dgm:prSet presAssocID="{89E44DC3-3258-44B0-9FD1-551B9F742EF7}" presName="rootText" presStyleLbl="node2" presStyleIdx="1" presStyleCnt="3">
        <dgm:presLayoutVars>
          <dgm:chPref val="3"/>
        </dgm:presLayoutVars>
      </dgm:prSet>
      <dgm:spPr/>
    </dgm:pt>
    <dgm:pt modelId="{5854DCC1-2F3B-4367-846D-8CD378DFFFA7}" type="pres">
      <dgm:prSet presAssocID="{89E44DC3-3258-44B0-9FD1-551B9F742EF7}" presName="rootConnector" presStyleLbl="node2" presStyleIdx="1" presStyleCnt="3"/>
      <dgm:spPr/>
    </dgm:pt>
    <dgm:pt modelId="{2625F2F5-B9E3-46CB-B7FF-B79E88EA1769}" type="pres">
      <dgm:prSet presAssocID="{89E44DC3-3258-44B0-9FD1-551B9F742EF7}" presName="hierChild4" presStyleCnt="0"/>
      <dgm:spPr/>
    </dgm:pt>
    <dgm:pt modelId="{1E101494-E546-4F5D-9B6D-01DAE1B9F2CB}" type="pres">
      <dgm:prSet presAssocID="{89E44DC3-3258-44B0-9FD1-551B9F742EF7}" presName="hierChild5" presStyleCnt="0"/>
      <dgm:spPr/>
    </dgm:pt>
    <dgm:pt modelId="{8B9655BD-1470-405A-A4C8-4319F0D2A4A8}" type="pres">
      <dgm:prSet presAssocID="{AA33A801-8C06-4FBD-8AC8-A9343E1CBB12}" presName="Name111" presStyleLbl="parChTrans1D3" presStyleIdx="1" presStyleCnt="4"/>
      <dgm:spPr/>
    </dgm:pt>
    <dgm:pt modelId="{3E46A384-F214-4B6D-B832-76DFD7C84AE5}" type="pres">
      <dgm:prSet presAssocID="{E314050E-180B-4C9F-85F1-389C2C38678C}" presName="hierRoot3" presStyleCnt="0">
        <dgm:presLayoutVars>
          <dgm:hierBranch val="init"/>
        </dgm:presLayoutVars>
      </dgm:prSet>
      <dgm:spPr/>
    </dgm:pt>
    <dgm:pt modelId="{5E756305-93A6-4873-9311-AE5D10DFEF14}" type="pres">
      <dgm:prSet presAssocID="{E314050E-180B-4C9F-85F1-389C2C38678C}" presName="rootComposite3" presStyleCnt="0"/>
      <dgm:spPr/>
    </dgm:pt>
    <dgm:pt modelId="{64BF5DBC-0C0C-4992-A006-BAD927F07584}" type="pres">
      <dgm:prSet presAssocID="{E314050E-180B-4C9F-85F1-389C2C38678C}" presName="rootText3" presStyleLbl="asst2" presStyleIdx="0" presStyleCnt="2">
        <dgm:presLayoutVars>
          <dgm:chPref val="3"/>
        </dgm:presLayoutVars>
      </dgm:prSet>
      <dgm:spPr/>
    </dgm:pt>
    <dgm:pt modelId="{C7BF6F69-E9CF-4317-8A46-E1E06CC06FCD}" type="pres">
      <dgm:prSet presAssocID="{E314050E-180B-4C9F-85F1-389C2C38678C}" presName="rootConnector3" presStyleLbl="asst2" presStyleIdx="0" presStyleCnt="2"/>
      <dgm:spPr/>
    </dgm:pt>
    <dgm:pt modelId="{99F245D6-2819-4607-845A-5C54E4CE611D}" type="pres">
      <dgm:prSet presAssocID="{E314050E-180B-4C9F-85F1-389C2C38678C}" presName="hierChild6" presStyleCnt="0"/>
      <dgm:spPr/>
    </dgm:pt>
    <dgm:pt modelId="{50558252-39B8-4F07-9B56-BAA27D1DB4B8}" type="pres">
      <dgm:prSet presAssocID="{E314050E-180B-4C9F-85F1-389C2C38678C}" presName="hierChild7" presStyleCnt="0"/>
      <dgm:spPr/>
    </dgm:pt>
    <dgm:pt modelId="{10006C83-D31F-445C-A932-BDF64E09D8C5}" type="pres">
      <dgm:prSet presAssocID="{33208BDC-6541-4E7F-BDBC-CD49ECE3623C}" presName="hierChild3" presStyleCnt="0"/>
      <dgm:spPr/>
    </dgm:pt>
    <dgm:pt modelId="{8E4D4E03-8386-4C4E-AFB1-4FE42C827580}" type="pres">
      <dgm:prSet presAssocID="{610B64E7-26F3-4A6E-BCCB-BC8C765773B7}" presName="hierRoot1" presStyleCnt="0">
        <dgm:presLayoutVars>
          <dgm:hierBranch val="init"/>
        </dgm:presLayoutVars>
      </dgm:prSet>
      <dgm:spPr/>
    </dgm:pt>
    <dgm:pt modelId="{E93719D7-4104-4274-BEE7-AB536F04D62B}" type="pres">
      <dgm:prSet presAssocID="{610B64E7-26F3-4A6E-BCCB-BC8C765773B7}" presName="rootComposite1" presStyleCnt="0"/>
      <dgm:spPr/>
    </dgm:pt>
    <dgm:pt modelId="{C565CDEC-6C41-4C91-B7C0-F910F27F22B5}" type="pres">
      <dgm:prSet presAssocID="{610B64E7-26F3-4A6E-BCCB-BC8C765773B7}" presName="rootText1" presStyleLbl="node0" presStyleIdx="2" presStyleCnt="3">
        <dgm:presLayoutVars>
          <dgm:chPref val="3"/>
        </dgm:presLayoutVars>
      </dgm:prSet>
      <dgm:spPr/>
    </dgm:pt>
    <dgm:pt modelId="{E916ABC8-D6CB-4731-B08C-DF57CD2845A0}" type="pres">
      <dgm:prSet presAssocID="{610B64E7-26F3-4A6E-BCCB-BC8C765773B7}" presName="rootConnector1" presStyleLbl="node1" presStyleIdx="0" presStyleCnt="0"/>
      <dgm:spPr/>
    </dgm:pt>
    <dgm:pt modelId="{0E73EE4C-01BD-46AD-BFAE-863861C01222}" type="pres">
      <dgm:prSet presAssocID="{610B64E7-26F3-4A6E-BCCB-BC8C765773B7}" presName="hierChild2" presStyleCnt="0"/>
      <dgm:spPr/>
    </dgm:pt>
    <dgm:pt modelId="{DA1B4578-17DA-4092-BCFB-DE3921E4BC35}" type="pres">
      <dgm:prSet presAssocID="{6793D33E-8F2B-42AF-AE40-BEC33C8F51DE}" presName="Name37" presStyleLbl="parChTrans1D2" presStyleIdx="2" presStyleCnt="3"/>
      <dgm:spPr/>
    </dgm:pt>
    <dgm:pt modelId="{8C825EBE-55C1-4CEE-ACA0-EFB59E46281F}" type="pres">
      <dgm:prSet presAssocID="{25B01FE7-A499-4972-9571-BA74F1D75BF9}" presName="hierRoot2" presStyleCnt="0">
        <dgm:presLayoutVars>
          <dgm:hierBranch val="init"/>
        </dgm:presLayoutVars>
      </dgm:prSet>
      <dgm:spPr/>
    </dgm:pt>
    <dgm:pt modelId="{DF1A7108-E8CE-4ADE-9B7A-28A2425B0BAC}" type="pres">
      <dgm:prSet presAssocID="{25B01FE7-A499-4972-9571-BA74F1D75BF9}" presName="rootComposite" presStyleCnt="0"/>
      <dgm:spPr/>
    </dgm:pt>
    <dgm:pt modelId="{8DAEB005-131F-45E0-B68C-DC71B7ECD769}" type="pres">
      <dgm:prSet presAssocID="{25B01FE7-A499-4972-9571-BA74F1D75BF9}" presName="rootText" presStyleLbl="node2" presStyleIdx="2" presStyleCnt="3">
        <dgm:presLayoutVars>
          <dgm:chPref val="3"/>
        </dgm:presLayoutVars>
      </dgm:prSet>
      <dgm:spPr/>
    </dgm:pt>
    <dgm:pt modelId="{7E290509-8A96-436E-8E9C-E1C54E9184D8}" type="pres">
      <dgm:prSet presAssocID="{25B01FE7-A499-4972-9571-BA74F1D75BF9}" presName="rootConnector" presStyleLbl="node2" presStyleIdx="2" presStyleCnt="3"/>
      <dgm:spPr/>
    </dgm:pt>
    <dgm:pt modelId="{910E5322-EED0-4121-A7CB-69FBEEDFAA48}" type="pres">
      <dgm:prSet presAssocID="{25B01FE7-A499-4972-9571-BA74F1D75BF9}" presName="hierChild4" presStyleCnt="0"/>
      <dgm:spPr/>
    </dgm:pt>
    <dgm:pt modelId="{0F7E33B0-872E-40F4-93D6-8280A5424CF7}" type="pres">
      <dgm:prSet presAssocID="{731A151A-FF11-44F0-B4D7-C15A220974C8}" presName="Name37" presStyleLbl="parChTrans1D3" presStyleIdx="2" presStyleCnt="4"/>
      <dgm:spPr/>
    </dgm:pt>
    <dgm:pt modelId="{962F5673-86C4-4943-9838-6F3FB5A80C89}" type="pres">
      <dgm:prSet presAssocID="{BA53CDA2-0C85-484E-9B71-ADC762717C15}" presName="hierRoot2" presStyleCnt="0">
        <dgm:presLayoutVars>
          <dgm:hierBranch val="init"/>
        </dgm:presLayoutVars>
      </dgm:prSet>
      <dgm:spPr/>
    </dgm:pt>
    <dgm:pt modelId="{782E43C0-23CF-4A6F-99E8-67932737DDB9}" type="pres">
      <dgm:prSet presAssocID="{BA53CDA2-0C85-484E-9B71-ADC762717C15}" presName="rootComposite" presStyleCnt="0"/>
      <dgm:spPr/>
    </dgm:pt>
    <dgm:pt modelId="{0C9A5058-6F74-4910-B70A-B8E9806C7F0D}" type="pres">
      <dgm:prSet presAssocID="{BA53CDA2-0C85-484E-9B71-ADC762717C15}" presName="rootText" presStyleLbl="node3" presStyleIdx="1" presStyleCnt="2">
        <dgm:presLayoutVars>
          <dgm:chPref val="3"/>
        </dgm:presLayoutVars>
      </dgm:prSet>
      <dgm:spPr/>
    </dgm:pt>
    <dgm:pt modelId="{A438118E-2A8E-41C9-8F90-75C5B99D24BD}" type="pres">
      <dgm:prSet presAssocID="{BA53CDA2-0C85-484E-9B71-ADC762717C15}" presName="rootConnector" presStyleLbl="node3" presStyleIdx="1" presStyleCnt="2"/>
      <dgm:spPr/>
    </dgm:pt>
    <dgm:pt modelId="{220C25D7-EBE7-4ACF-83CC-37BDEFCBC8E4}" type="pres">
      <dgm:prSet presAssocID="{BA53CDA2-0C85-484E-9B71-ADC762717C15}" presName="hierChild4" presStyleCnt="0"/>
      <dgm:spPr/>
    </dgm:pt>
    <dgm:pt modelId="{618BC6ED-0714-4798-8EEE-1A3661E65279}" type="pres">
      <dgm:prSet presAssocID="{4B4ADF70-2F72-4AE4-90E6-A0394519C3B7}" presName="Name37" presStyleLbl="parChTrans1D4" presStyleIdx="2" presStyleCnt="4"/>
      <dgm:spPr/>
    </dgm:pt>
    <dgm:pt modelId="{EC162A65-81F5-4BDF-8803-ED2D2D7D48EF}" type="pres">
      <dgm:prSet presAssocID="{B26C265D-6F79-4A19-BBB5-1E2ABB7ECADA}" presName="hierRoot2" presStyleCnt="0">
        <dgm:presLayoutVars>
          <dgm:hierBranch val="init"/>
        </dgm:presLayoutVars>
      </dgm:prSet>
      <dgm:spPr/>
    </dgm:pt>
    <dgm:pt modelId="{B5A32449-77F8-40A6-99FD-ED84F68B4A22}" type="pres">
      <dgm:prSet presAssocID="{B26C265D-6F79-4A19-BBB5-1E2ABB7ECADA}" presName="rootComposite" presStyleCnt="0"/>
      <dgm:spPr/>
    </dgm:pt>
    <dgm:pt modelId="{418EC216-D473-49D1-B184-3EA880243D93}" type="pres">
      <dgm:prSet presAssocID="{B26C265D-6F79-4A19-BBB5-1E2ABB7ECADA}" presName="rootText" presStyleLbl="node4" presStyleIdx="2" presStyleCnt="3">
        <dgm:presLayoutVars>
          <dgm:chPref val="3"/>
        </dgm:presLayoutVars>
      </dgm:prSet>
      <dgm:spPr/>
    </dgm:pt>
    <dgm:pt modelId="{8F8504DA-D427-459F-97BC-CEB03308211C}" type="pres">
      <dgm:prSet presAssocID="{B26C265D-6F79-4A19-BBB5-1E2ABB7ECADA}" presName="rootConnector" presStyleLbl="node4" presStyleIdx="2" presStyleCnt="3"/>
      <dgm:spPr/>
    </dgm:pt>
    <dgm:pt modelId="{2C2A5CDA-714E-4FF5-BDBB-047610252FC5}" type="pres">
      <dgm:prSet presAssocID="{B26C265D-6F79-4A19-BBB5-1E2ABB7ECADA}" presName="hierChild4" presStyleCnt="0"/>
      <dgm:spPr/>
    </dgm:pt>
    <dgm:pt modelId="{D54C298D-D736-4412-8535-527590CB516B}" type="pres">
      <dgm:prSet presAssocID="{B26C265D-6F79-4A19-BBB5-1E2ABB7ECADA}" presName="hierChild5" presStyleCnt="0"/>
      <dgm:spPr/>
    </dgm:pt>
    <dgm:pt modelId="{B16006E1-4FD0-4EE7-8D1C-57E7B4D44E51}" type="pres">
      <dgm:prSet presAssocID="{3D7D3F5C-FADA-420B-8DC7-B2B8986A2CA3}" presName="Name111" presStyleLbl="parChTrans1D4" presStyleIdx="3" presStyleCnt="4"/>
      <dgm:spPr/>
    </dgm:pt>
    <dgm:pt modelId="{F80731A0-9255-4947-8BC5-289E14E1AEE2}" type="pres">
      <dgm:prSet presAssocID="{C34D6DE4-E0E3-4200-B785-E2F27AED8B5F}" presName="hierRoot3" presStyleCnt="0">
        <dgm:presLayoutVars>
          <dgm:hierBranch val="init"/>
        </dgm:presLayoutVars>
      </dgm:prSet>
      <dgm:spPr/>
    </dgm:pt>
    <dgm:pt modelId="{4021EDC5-9049-4F5F-B7D1-E7319A40449E}" type="pres">
      <dgm:prSet presAssocID="{C34D6DE4-E0E3-4200-B785-E2F27AED8B5F}" presName="rootComposite3" presStyleCnt="0"/>
      <dgm:spPr/>
    </dgm:pt>
    <dgm:pt modelId="{3BB45E13-5A96-45DD-8EB1-162EF6C9BB36}" type="pres">
      <dgm:prSet presAssocID="{C34D6DE4-E0E3-4200-B785-E2F27AED8B5F}" presName="rootText3" presStyleLbl="asst4" presStyleIdx="0" presStyleCnt="1">
        <dgm:presLayoutVars>
          <dgm:chPref val="3"/>
        </dgm:presLayoutVars>
      </dgm:prSet>
      <dgm:spPr/>
    </dgm:pt>
    <dgm:pt modelId="{78C66A8D-D5D9-4A9B-B3B1-0859181806DE}" type="pres">
      <dgm:prSet presAssocID="{C34D6DE4-E0E3-4200-B785-E2F27AED8B5F}" presName="rootConnector3" presStyleLbl="asst4" presStyleIdx="0" presStyleCnt="1"/>
      <dgm:spPr/>
    </dgm:pt>
    <dgm:pt modelId="{7AE77465-7CDF-4492-9AF1-0E7138DCD48B}" type="pres">
      <dgm:prSet presAssocID="{C34D6DE4-E0E3-4200-B785-E2F27AED8B5F}" presName="hierChild6" presStyleCnt="0"/>
      <dgm:spPr/>
    </dgm:pt>
    <dgm:pt modelId="{10C4E5CE-0013-4DE2-8A84-3B2986F7DD68}" type="pres">
      <dgm:prSet presAssocID="{C34D6DE4-E0E3-4200-B785-E2F27AED8B5F}" presName="hierChild7" presStyleCnt="0"/>
      <dgm:spPr/>
    </dgm:pt>
    <dgm:pt modelId="{68676F81-D742-4A66-AA2C-C174A79B5972}" type="pres">
      <dgm:prSet presAssocID="{BA53CDA2-0C85-484E-9B71-ADC762717C15}" presName="hierChild5" presStyleCnt="0"/>
      <dgm:spPr/>
    </dgm:pt>
    <dgm:pt modelId="{842C0AB4-3308-45FB-9406-D324A69134AD}" type="pres">
      <dgm:prSet presAssocID="{25B01FE7-A499-4972-9571-BA74F1D75BF9}" presName="hierChild5" presStyleCnt="0"/>
      <dgm:spPr/>
    </dgm:pt>
    <dgm:pt modelId="{E5D9C641-C555-402F-926B-CD9EFAE28AD2}" type="pres">
      <dgm:prSet presAssocID="{A5021EB3-0139-40EA-9C6A-EFAB2646E1A6}" presName="Name111" presStyleLbl="parChTrans1D3" presStyleIdx="3" presStyleCnt="4"/>
      <dgm:spPr/>
    </dgm:pt>
    <dgm:pt modelId="{946B17D5-6117-46AE-9FCB-95C95142C199}" type="pres">
      <dgm:prSet presAssocID="{227809DA-3FF4-4C92-9D9D-65BABB246F69}" presName="hierRoot3" presStyleCnt="0">
        <dgm:presLayoutVars>
          <dgm:hierBranch val="init"/>
        </dgm:presLayoutVars>
      </dgm:prSet>
      <dgm:spPr/>
    </dgm:pt>
    <dgm:pt modelId="{DB696A0D-DC57-4C63-AA8F-8775FC87A22D}" type="pres">
      <dgm:prSet presAssocID="{227809DA-3FF4-4C92-9D9D-65BABB246F69}" presName="rootComposite3" presStyleCnt="0"/>
      <dgm:spPr/>
    </dgm:pt>
    <dgm:pt modelId="{D5C6B1CD-770C-499B-B8A6-6205F73AAF77}" type="pres">
      <dgm:prSet presAssocID="{227809DA-3FF4-4C92-9D9D-65BABB246F69}" presName="rootText3" presStyleLbl="asst2" presStyleIdx="1" presStyleCnt="2">
        <dgm:presLayoutVars>
          <dgm:chPref val="3"/>
        </dgm:presLayoutVars>
      </dgm:prSet>
      <dgm:spPr/>
    </dgm:pt>
    <dgm:pt modelId="{9BD09B26-2F81-49AF-B99C-1F4047589E14}" type="pres">
      <dgm:prSet presAssocID="{227809DA-3FF4-4C92-9D9D-65BABB246F69}" presName="rootConnector3" presStyleLbl="asst2" presStyleIdx="1" presStyleCnt="2"/>
      <dgm:spPr/>
    </dgm:pt>
    <dgm:pt modelId="{CB7F2515-91B1-410C-B7BA-1FE2E2541847}" type="pres">
      <dgm:prSet presAssocID="{227809DA-3FF4-4C92-9D9D-65BABB246F69}" presName="hierChild6" presStyleCnt="0"/>
      <dgm:spPr/>
    </dgm:pt>
    <dgm:pt modelId="{D0103803-E3F0-45C3-B6AE-26DEDC442859}" type="pres">
      <dgm:prSet presAssocID="{227809DA-3FF4-4C92-9D9D-65BABB246F69}" presName="hierChild7" presStyleCnt="0"/>
      <dgm:spPr/>
    </dgm:pt>
    <dgm:pt modelId="{0830E3C6-E0F2-425A-B4B8-374721AA79DB}" type="pres">
      <dgm:prSet presAssocID="{610B64E7-26F3-4A6E-BCCB-BC8C765773B7}" presName="hierChild3" presStyleCnt="0"/>
      <dgm:spPr/>
    </dgm:pt>
  </dgm:ptLst>
  <dgm:cxnLst>
    <dgm:cxn modelId="{366CE702-7768-440C-8623-BA21E40C7E2E}" type="presOf" srcId="{AE68ED46-F039-4FF6-A4F0-9BB273CCB2B7}" destId="{C1BC3282-366F-418E-BABF-4D8E32B4A48A}" srcOrd="0" destOrd="0" presId="urn:microsoft.com/office/officeart/2005/8/layout/orgChart1#3"/>
    <dgm:cxn modelId="{E60FA303-403A-48DD-ADB5-3A2B579693B0}" srcId="{89E44DC3-3258-44B0-9FD1-551B9F742EF7}" destId="{E314050E-180B-4C9F-85F1-389C2C38678C}" srcOrd="0" destOrd="0" parTransId="{AA33A801-8C06-4FBD-8AC8-A9343E1CBB12}" sibTransId="{D737C1E4-552D-4FA6-B93A-3EC36BDABEF8}"/>
    <dgm:cxn modelId="{B73B0604-0CE5-41FC-B545-1DFA7CDA555D}" type="presOf" srcId="{89E44DC3-3258-44B0-9FD1-551B9F742EF7}" destId="{46AAFB06-8752-4EE1-8B37-443922336A9F}" srcOrd="0" destOrd="0" presId="urn:microsoft.com/office/officeart/2005/8/layout/orgChart1#3"/>
    <dgm:cxn modelId="{E95FE222-9227-4226-B98C-39D3B02A2C4E}" type="presOf" srcId="{C34D6DE4-E0E3-4200-B785-E2F27AED8B5F}" destId="{3BB45E13-5A96-45DD-8EB1-162EF6C9BB36}" srcOrd="0" destOrd="0" presId="urn:microsoft.com/office/officeart/2005/8/layout/orgChart1#3"/>
    <dgm:cxn modelId="{8B8EF125-999F-446B-A7F0-77ECFBF4A597}" srcId="{25B01FE7-A499-4972-9571-BA74F1D75BF9}" destId="{227809DA-3FF4-4C92-9D9D-65BABB246F69}" srcOrd="1" destOrd="0" parTransId="{A5021EB3-0139-40EA-9C6A-EFAB2646E1A6}" sibTransId="{F755A33A-61BE-420F-BADB-7878FB7B1F34}"/>
    <dgm:cxn modelId="{DE99A528-CF56-45B6-960E-E7CE02B6418B}" srcId="{1662E5BF-52D5-4FB7-9D2B-2A796FB8BF9B}" destId="{63FF356B-34F8-4BB1-8E9C-EFCF9716A22A}" srcOrd="0" destOrd="0" parTransId="{3DCAB37E-CFE9-4086-9E95-039371E05AA5}" sibTransId="{B886D25D-BB02-4492-AD76-1EFF6AE933FA}"/>
    <dgm:cxn modelId="{D3D7482D-6674-4924-B4A6-B7889B7AAB3C}" type="presOf" srcId="{731A151A-FF11-44F0-B4D7-C15A220974C8}" destId="{0F7E33B0-872E-40F4-93D6-8280A5424CF7}" srcOrd="0" destOrd="0" presId="urn:microsoft.com/office/officeart/2005/8/layout/orgChart1#3"/>
    <dgm:cxn modelId="{E2FE5835-072C-4539-8C3F-655AC05254CB}" type="presOf" srcId="{1662E5BF-52D5-4FB7-9D2B-2A796FB8BF9B}" destId="{721B1B7D-1399-48E5-824B-9B79DD2748AA}" srcOrd="1" destOrd="0" presId="urn:microsoft.com/office/officeart/2005/8/layout/orgChart1#3"/>
    <dgm:cxn modelId="{452D7F3A-F6EA-44A5-8085-C5D4673BD43C}" type="presOf" srcId="{557E63CB-78B1-4EEE-B4F1-585EC362ECF3}" destId="{954FFDD3-300C-42CC-A9F8-27AD192FE894}" srcOrd="0" destOrd="0" presId="urn:microsoft.com/office/officeart/2005/8/layout/orgChart1#3"/>
    <dgm:cxn modelId="{6BDE163D-92DC-46EA-88A5-3A20800A6C6C}" type="presOf" srcId="{976D620D-E0EB-482B-8B87-040DA52A8F34}" destId="{56979733-0A47-4798-9BB1-EDBA12D4F59F}" srcOrd="0" destOrd="0" presId="urn:microsoft.com/office/officeart/2005/8/layout/orgChart1#3"/>
    <dgm:cxn modelId="{5C8CDD3D-A8FD-475C-9937-F84F909EC4B2}" type="presOf" srcId="{88535FCB-C751-4EF6-8779-0D5722C3D1D1}" destId="{C8FCF3F8-7CD0-4A97-85C0-4FA9E30FF1BE}" srcOrd="0" destOrd="0" presId="urn:microsoft.com/office/officeart/2005/8/layout/orgChart1#3"/>
    <dgm:cxn modelId="{50E6573E-C94F-4C54-9F7E-55FF9E17F3A0}" type="presOf" srcId="{D9B491E3-3B65-4483-A07E-B45C43B6D01C}" destId="{1CFEF605-CD59-4F27-90C9-D85A5DB3DDE7}" srcOrd="0" destOrd="0" presId="urn:microsoft.com/office/officeart/2005/8/layout/orgChart1#3"/>
    <dgm:cxn modelId="{69AC873E-5204-4D6F-8F3D-82E36FEB5CD3}" srcId="{976D620D-E0EB-482B-8B87-040DA52A8F34}" destId="{AE68ED46-F039-4FF6-A4F0-9BB273CCB2B7}" srcOrd="1" destOrd="0" parTransId="{66A2D1E7-46BC-41FC-8403-46C259298465}" sibTransId="{A965A9E6-1A29-4328-B88B-DBB174923A84}"/>
    <dgm:cxn modelId="{1365BB5E-EC20-42A9-B950-F7D8C0EE87B4}" type="presOf" srcId="{A5021EB3-0139-40EA-9C6A-EFAB2646E1A6}" destId="{E5D9C641-C555-402F-926B-CD9EFAE28AD2}" srcOrd="0" destOrd="0" presId="urn:microsoft.com/office/officeart/2005/8/layout/orgChart1#3"/>
    <dgm:cxn modelId="{ADDAE663-E643-434B-B878-9C6169A5B8D6}" type="presOf" srcId="{227809DA-3FF4-4C92-9D9D-65BABB246F69}" destId="{D5C6B1CD-770C-499B-B8A6-6205F73AAF77}" srcOrd="0" destOrd="0" presId="urn:microsoft.com/office/officeart/2005/8/layout/orgChart1#3"/>
    <dgm:cxn modelId="{878D8C44-A647-411A-82EE-B4450214BF7F}" type="presOf" srcId="{AE68ED46-F039-4FF6-A4F0-9BB273CCB2B7}" destId="{B650620B-6E2C-440A-8FFE-677DD2533AA3}" srcOrd="1" destOrd="0" presId="urn:microsoft.com/office/officeart/2005/8/layout/orgChart1#3"/>
    <dgm:cxn modelId="{5E3D264C-879D-4C88-A66C-6925FA363119}" type="presOf" srcId="{33208BDC-6541-4E7F-BDBC-CD49ECE3623C}" destId="{2B0B8C4F-52D2-41DD-8315-2B337EC8F50D}" srcOrd="1" destOrd="0" presId="urn:microsoft.com/office/officeart/2005/8/layout/orgChart1#3"/>
    <dgm:cxn modelId="{AD5D1D6D-FDED-4C88-B029-EE5F819A06AA}" type="presOf" srcId="{63FF356B-34F8-4BB1-8E9C-EFCF9716A22A}" destId="{383978CF-2C7A-4FCD-BDED-4B703B49DF48}" srcOrd="1" destOrd="0" presId="urn:microsoft.com/office/officeart/2005/8/layout/orgChart1#3"/>
    <dgm:cxn modelId="{0495A24D-6B24-4962-8853-3F7DAA6B2C28}" type="presOf" srcId="{33208BDC-6541-4E7F-BDBC-CD49ECE3623C}" destId="{BB37A55E-951B-4481-B140-43B94B6FEFA5}" srcOrd="0" destOrd="0" presId="urn:microsoft.com/office/officeart/2005/8/layout/orgChart1#3"/>
    <dgm:cxn modelId="{770AF14E-547B-4D87-95F4-2795FB7400EA}" srcId="{976D620D-E0EB-482B-8B87-040DA52A8F34}" destId="{D9B491E3-3B65-4483-A07E-B45C43B6D01C}" srcOrd="0" destOrd="0" parTransId="{893FD6CB-73D1-490E-B8CC-8C0D1670DF4F}" sibTransId="{0B9D27EF-8E51-433B-A9B1-97D0FE422EAE}"/>
    <dgm:cxn modelId="{389EE472-86AC-4BE2-89A8-A24ADB505D53}" type="presOf" srcId="{E314050E-180B-4C9F-85F1-389C2C38678C}" destId="{64BF5DBC-0C0C-4992-A006-BAD927F07584}" srcOrd="0" destOrd="0" presId="urn:microsoft.com/office/officeart/2005/8/layout/orgChart1#3"/>
    <dgm:cxn modelId="{4C07EA52-826B-4D16-BEC2-EFCE01FBABD9}" type="presOf" srcId="{89E44DC3-3258-44B0-9FD1-551B9F742EF7}" destId="{5854DCC1-2F3B-4367-846D-8CD378DFFFA7}" srcOrd="1" destOrd="0" presId="urn:microsoft.com/office/officeart/2005/8/layout/orgChart1#3"/>
    <dgm:cxn modelId="{D8941457-55F0-4C19-B285-9AAEB472871A}" srcId="{25B01FE7-A499-4972-9571-BA74F1D75BF9}" destId="{BA53CDA2-0C85-484E-9B71-ADC762717C15}" srcOrd="0" destOrd="0" parTransId="{731A151A-FF11-44F0-B4D7-C15A220974C8}" sibTransId="{38E681B9-E98B-4152-85CD-65B9465C7594}"/>
    <dgm:cxn modelId="{6F6E9C7B-176C-4308-97E6-554A219D17ED}" type="presOf" srcId="{4B4ADF70-2F72-4AE4-90E6-A0394519C3B7}" destId="{618BC6ED-0714-4798-8EEE-1A3661E65279}" srcOrd="0" destOrd="0" presId="urn:microsoft.com/office/officeart/2005/8/layout/orgChart1#3"/>
    <dgm:cxn modelId="{B5D5E990-9BD3-44AF-90F3-C6D98810F7BD}" type="presOf" srcId="{25B01FE7-A499-4972-9571-BA74F1D75BF9}" destId="{7E290509-8A96-436E-8E9C-E1C54E9184D8}" srcOrd="1" destOrd="0" presId="urn:microsoft.com/office/officeart/2005/8/layout/orgChart1#3"/>
    <dgm:cxn modelId="{45AF0493-05D8-4388-B4E0-9928F7F96FDE}" type="presOf" srcId="{893FD6CB-73D1-490E-B8CC-8C0D1670DF4F}" destId="{BC176C1B-205E-4B9B-8803-4DA9EB2A6CB8}" srcOrd="0" destOrd="0" presId="urn:microsoft.com/office/officeart/2005/8/layout/orgChart1#3"/>
    <dgm:cxn modelId="{ABD58693-7A16-4603-8D91-4E71361947D1}" type="presOf" srcId="{610B64E7-26F3-4A6E-BCCB-BC8C765773B7}" destId="{E916ABC8-D6CB-4731-B08C-DF57CD2845A0}" srcOrd="1" destOrd="0" presId="urn:microsoft.com/office/officeart/2005/8/layout/orgChart1#3"/>
    <dgm:cxn modelId="{812F3294-2897-4137-9447-D695FD7A496D}" srcId="{610B64E7-26F3-4A6E-BCCB-BC8C765773B7}" destId="{25B01FE7-A499-4972-9571-BA74F1D75BF9}" srcOrd="0" destOrd="0" parTransId="{6793D33E-8F2B-42AF-AE40-BEC33C8F51DE}" sibTransId="{A3647466-F480-4228-B8BB-F3BB0D9B61CF}"/>
    <dgm:cxn modelId="{3A61299C-00CE-4937-B30E-9B2629EEBFA8}" type="presOf" srcId="{BA53CDA2-0C85-484E-9B71-ADC762717C15}" destId="{A438118E-2A8E-41C9-8F90-75C5B99D24BD}" srcOrd="1" destOrd="0" presId="urn:microsoft.com/office/officeart/2005/8/layout/orgChart1#3"/>
    <dgm:cxn modelId="{890A359D-EA9A-470B-B4E7-C61AF7EC07CC}" type="presOf" srcId="{B26C265D-6F79-4A19-BBB5-1E2ABB7ECADA}" destId="{418EC216-D473-49D1-B184-3EA880243D93}" srcOrd="0" destOrd="0" presId="urn:microsoft.com/office/officeart/2005/8/layout/orgChart1#3"/>
    <dgm:cxn modelId="{7E939CA4-3F9B-4522-8F0F-0D23C740B192}" type="presOf" srcId="{3D7D3F5C-FADA-420B-8DC7-B2B8986A2CA3}" destId="{B16006E1-4FD0-4EE7-8D1C-57E7B4D44E51}" srcOrd="0" destOrd="0" presId="urn:microsoft.com/office/officeart/2005/8/layout/orgChart1#3"/>
    <dgm:cxn modelId="{14D5BFA6-3A3E-4359-B386-3D480E6ED56A}" type="presOf" srcId="{AA33A801-8C06-4FBD-8AC8-A9343E1CBB12}" destId="{8B9655BD-1470-405A-A4C8-4319F0D2A4A8}" srcOrd="0" destOrd="0" presId="urn:microsoft.com/office/officeart/2005/8/layout/orgChart1#3"/>
    <dgm:cxn modelId="{18612EA8-D121-4A22-8417-67BDBA954FB5}" srcId="{BA53CDA2-0C85-484E-9B71-ADC762717C15}" destId="{B26C265D-6F79-4A19-BBB5-1E2ABB7ECADA}" srcOrd="0" destOrd="0" parTransId="{4B4ADF70-2F72-4AE4-90E6-A0394519C3B7}" sibTransId="{936DEE26-5374-478D-BCAE-46FBF89F5B6D}"/>
    <dgm:cxn modelId="{830464B2-FD36-4F0E-9899-F04BA9B93057}" type="presOf" srcId="{66A2D1E7-46BC-41FC-8403-46C259298465}" destId="{FDA761CB-AE08-4346-991D-0C7A46260F67}" srcOrd="0" destOrd="0" presId="urn:microsoft.com/office/officeart/2005/8/layout/orgChart1#3"/>
    <dgm:cxn modelId="{4D084BB4-96E7-4D20-BBA4-A80DA3BC0A75}" type="presOf" srcId="{E314050E-180B-4C9F-85F1-389C2C38678C}" destId="{C7BF6F69-E9CF-4317-8A46-E1E06CC06FCD}" srcOrd="1" destOrd="0" presId="urn:microsoft.com/office/officeart/2005/8/layout/orgChart1#3"/>
    <dgm:cxn modelId="{551299B7-8D5F-41D5-B228-9057FE71464F}" type="presOf" srcId="{D9B491E3-3B65-4483-A07E-B45C43B6D01C}" destId="{9F1F6530-4F81-4501-B4D5-AA54C763E30F}" srcOrd="1" destOrd="0" presId="urn:microsoft.com/office/officeart/2005/8/layout/orgChart1#3"/>
    <dgm:cxn modelId="{F53A55BD-C466-4634-B93C-3A71DFCC5BE4}" type="presOf" srcId="{610B64E7-26F3-4A6E-BCCB-BC8C765773B7}" destId="{C565CDEC-6C41-4C91-B7C0-F910F27F22B5}" srcOrd="0" destOrd="0" presId="urn:microsoft.com/office/officeart/2005/8/layout/orgChart1#3"/>
    <dgm:cxn modelId="{1F6F83BE-F7A6-4E1D-97F4-FB3F133D76DA}" type="presOf" srcId="{976D620D-E0EB-482B-8B87-040DA52A8F34}" destId="{EDA91B60-C958-4C75-AAE7-BA0159CA4563}" srcOrd="1" destOrd="0" presId="urn:microsoft.com/office/officeart/2005/8/layout/orgChart1#3"/>
    <dgm:cxn modelId="{5DEC76C2-6423-4408-873D-ED344129F2B0}" type="presOf" srcId="{B26C265D-6F79-4A19-BBB5-1E2ABB7ECADA}" destId="{8F8504DA-D427-459F-97BC-CEB03308211C}" srcOrd="1" destOrd="0" presId="urn:microsoft.com/office/officeart/2005/8/layout/orgChart1#3"/>
    <dgm:cxn modelId="{B3946BC3-06CD-414B-8EBF-3271C27E542B}" type="presOf" srcId="{25B01FE7-A499-4972-9571-BA74F1D75BF9}" destId="{8DAEB005-131F-45E0-B68C-DC71B7ECD769}" srcOrd="0" destOrd="0" presId="urn:microsoft.com/office/officeart/2005/8/layout/orgChart1#3"/>
    <dgm:cxn modelId="{925043C8-D34B-4AB0-A114-FD71005FA010}" srcId="{B26C265D-6F79-4A19-BBB5-1E2ABB7ECADA}" destId="{C34D6DE4-E0E3-4200-B785-E2F27AED8B5F}" srcOrd="0" destOrd="0" parTransId="{3D7D3F5C-FADA-420B-8DC7-B2B8986A2CA3}" sibTransId="{3E21AF47-5B34-4EF6-A9E7-71B7C4C6590A}"/>
    <dgm:cxn modelId="{DBC38CC9-7FE2-4D1E-978D-1F2CDD05AD9E}" srcId="{63FF356B-34F8-4BB1-8E9C-EFCF9716A22A}" destId="{976D620D-E0EB-482B-8B87-040DA52A8F34}" srcOrd="0" destOrd="0" parTransId="{DCA6D946-051F-4F0B-AF1F-CD042D13DF51}" sibTransId="{DB900CDF-F663-4546-BFC1-8453883BBCC8}"/>
    <dgm:cxn modelId="{8657F3D1-9700-4F50-950E-9B4EEFF89751}" type="presOf" srcId="{1662E5BF-52D5-4FB7-9D2B-2A796FB8BF9B}" destId="{5C704F6F-C686-4E85-B09A-3C4F0A1CD875}" srcOrd="0" destOrd="0" presId="urn:microsoft.com/office/officeart/2005/8/layout/orgChart1#3"/>
    <dgm:cxn modelId="{16E330D5-9551-47A9-9CEE-2A1A14697F2E}" type="presOf" srcId="{3DCAB37E-CFE9-4086-9E95-039371E05AA5}" destId="{21816906-326A-48E8-B1D6-45BD0BFF784F}" srcOrd="0" destOrd="0" presId="urn:microsoft.com/office/officeart/2005/8/layout/orgChart1#3"/>
    <dgm:cxn modelId="{62FE7CD9-9283-430C-8248-8EDEF37A4167}" srcId="{33208BDC-6541-4E7F-BDBC-CD49ECE3623C}" destId="{89E44DC3-3258-44B0-9FD1-551B9F742EF7}" srcOrd="0" destOrd="0" parTransId="{557E63CB-78B1-4EEE-B4F1-585EC362ECF3}" sibTransId="{E73177FD-D17B-4E22-8116-080011EF5E88}"/>
    <dgm:cxn modelId="{D81AA6DB-2F73-4E4E-AF3F-0ABBCF980495}" type="presOf" srcId="{C34D6DE4-E0E3-4200-B785-E2F27AED8B5F}" destId="{78C66A8D-D5D9-4A9B-B3B1-0859181806DE}" srcOrd="1" destOrd="0" presId="urn:microsoft.com/office/officeart/2005/8/layout/orgChart1#3"/>
    <dgm:cxn modelId="{189133DC-68E1-49A1-877C-B13EA0701FF9}" type="presOf" srcId="{227809DA-3FF4-4C92-9D9D-65BABB246F69}" destId="{9BD09B26-2F81-49AF-B99C-1F4047589E14}" srcOrd="1" destOrd="0" presId="urn:microsoft.com/office/officeart/2005/8/layout/orgChart1#3"/>
    <dgm:cxn modelId="{A43B51DC-F226-4E94-83B2-BF179591F42E}" srcId="{88535FCB-C751-4EF6-8779-0D5722C3D1D1}" destId="{610B64E7-26F3-4A6E-BCCB-BC8C765773B7}" srcOrd="2" destOrd="0" parTransId="{FAAC9FFE-733D-4510-B85C-F0E397213EAE}" sibTransId="{B6BA74A5-7C8D-4710-954D-7D059CBBEED7}"/>
    <dgm:cxn modelId="{F1C271DE-F474-477A-86F8-E265B32949BC}" type="presOf" srcId="{63FF356B-34F8-4BB1-8E9C-EFCF9716A22A}" destId="{DFC2829D-F7AB-4477-B1B0-84D2A4AC1B57}" srcOrd="0" destOrd="0" presId="urn:microsoft.com/office/officeart/2005/8/layout/orgChart1#3"/>
    <dgm:cxn modelId="{E94504E6-7F19-4AED-AB6E-0CC3AAA016EC}" type="presOf" srcId="{6793D33E-8F2B-42AF-AE40-BEC33C8F51DE}" destId="{DA1B4578-17DA-4092-BCFB-DE3921E4BC35}" srcOrd="0" destOrd="0" presId="urn:microsoft.com/office/officeart/2005/8/layout/orgChart1#3"/>
    <dgm:cxn modelId="{52E5B6EE-4CBE-41E6-8339-7615B9C1B542}" type="presOf" srcId="{BA53CDA2-0C85-484E-9B71-ADC762717C15}" destId="{0C9A5058-6F74-4910-B70A-B8E9806C7F0D}" srcOrd="0" destOrd="0" presId="urn:microsoft.com/office/officeart/2005/8/layout/orgChart1#3"/>
    <dgm:cxn modelId="{9C0D36F0-7C9C-4A5C-96C8-79C1469234F7}" type="presOf" srcId="{DCA6D946-051F-4F0B-AF1F-CD042D13DF51}" destId="{F82D2831-72D9-4328-B16D-3706AEBD9DFB}" srcOrd="0" destOrd="0" presId="urn:microsoft.com/office/officeart/2005/8/layout/orgChart1#3"/>
    <dgm:cxn modelId="{DD6BADF5-FF56-428C-B9BC-CC5FA1228CF8}" srcId="{88535FCB-C751-4EF6-8779-0D5722C3D1D1}" destId="{1662E5BF-52D5-4FB7-9D2B-2A796FB8BF9B}" srcOrd="0" destOrd="0" parTransId="{B1D60BB5-CBB0-46B6-A200-DB2E13ED5EFE}" sibTransId="{275940E4-D98D-4630-8A82-C29C719DB16B}"/>
    <dgm:cxn modelId="{14E699FF-A24D-4A69-9B0D-66D2D44E08AE}" srcId="{88535FCB-C751-4EF6-8779-0D5722C3D1D1}" destId="{33208BDC-6541-4E7F-BDBC-CD49ECE3623C}" srcOrd="1" destOrd="0" parTransId="{DB37F616-B4D6-4A0F-862D-CF23D600E395}" sibTransId="{C4A9EEBF-4F3D-4B43-94CD-A0E14173DAE9}"/>
    <dgm:cxn modelId="{2ACDB107-E22A-4C9B-B457-A372044EC92E}" type="presParOf" srcId="{C8FCF3F8-7CD0-4A97-85C0-4FA9E30FF1BE}" destId="{DCD7921C-3429-41C8-A414-A6405334AAC4}" srcOrd="0" destOrd="0" presId="urn:microsoft.com/office/officeart/2005/8/layout/orgChart1#3"/>
    <dgm:cxn modelId="{19912578-A05D-4352-B1E8-1091028B28E1}" type="presParOf" srcId="{DCD7921C-3429-41C8-A414-A6405334AAC4}" destId="{F6BCFBDF-9C5D-4E75-9FC1-2A9EF1698D0C}" srcOrd="0" destOrd="0" presId="urn:microsoft.com/office/officeart/2005/8/layout/orgChart1#3"/>
    <dgm:cxn modelId="{FD7F0E26-3E9C-4943-BC8D-51DF03AE5509}" type="presParOf" srcId="{F6BCFBDF-9C5D-4E75-9FC1-2A9EF1698D0C}" destId="{5C704F6F-C686-4E85-B09A-3C4F0A1CD875}" srcOrd="0" destOrd="0" presId="urn:microsoft.com/office/officeart/2005/8/layout/orgChart1#3"/>
    <dgm:cxn modelId="{89A12998-060F-4150-8904-52CE37639026}" type="presParOf" srcId="{F6BCFBDF-9C5D-4E75-9FC1-2A9EF1698D0C}" destId="{721B1B7D-1399-48E5-824B-9B79DD2748AA}" srcOrd="1" destOrd="0" presId="urn:microsoft.com/office/officeart/2005/8/layout/orgChart1#3"/>
    <dgm:cxn modelId="{2393B1CB-E793-4A2D-884A-AEFFFE9E0C9A}" type="presParOf" srcId="{DCD7921C-3429-41C8-A414-A6405334AAC4}" destId="{CE0FD2D4-0C01-4BC3-8FCF-066ABC43D6D4}" srcOrd="1" destOrd="0" presId="urn:microsoft.com/office/officeart/2005/8/layout/orgChart1#3"/>
    <dgm:cxn modelId="{CB9B23A4-65A0-45CE-9E9A-50A7CCE7DFE8}" type="presParOf" srcId="{CE0FD2D4-0C01-4BC3-8FCF-066ABC43D6D4}" destId="{21816906-326A-48E8-B1D6-45BD0BFF784F}" srcOrd="0" destOrd="0" presId="urn:microsoft.com/office/officeart/2005/8/layout/orgChart1#3"/>
    <dgm:cxn modelId="{42ECE73A-AD6B-4DEB-81F7-9A15D70C02B1}" type="presParOf" srcId="{CE0FD2D4-0C01-4BC3-8FCF-066ABC43D6D4}" destId="{CCC976EE-8FB3-4784-9929-014015E5C526}" srcOrd="1" destOrd="0" presId="urn:microsoft.com/office/officeart/2005/8/layout/orgChart1#3"/>
    <dgm:cxn modelId="{B0E4976D-1D0C-44E4-AB1A-55B949D8B50A}" type="presParOf" srcId="{CCC976EE-8FB3-4784-9929-014015E5C526}" destId="{C596D23D-8773-4389-BEE5-1B4C0DE40A31}" srcOrd="0" destOrd="0" presId="urn:microsoft.com/office/officeart/2005/8/layout/orgChart1#3"/>
    <dgm:cxn modelId="{A4EC1A8D-32E4-46E6-A077-F2AF815D08DE}" type="presParOf" srcId="{C596D23D-8773-4389-BEE5-1B4C0DE40A31}" destId="{DFC2829D-F7AB-4477-B1B0-84D2A4AC1B57}" srcOrd="0" destOrd="0" presId="urn:microsoft.com/office/officeart/2005/8/layout/orgChart1#3"/>
    <dgm:cxn modelId="{4763B988-260F-4559-A20C-4D7340C727A8}" type="presParOf" srcId="{C596D23D-8773-4389-BEE5-1B4C0DE40A31}" destId="{383978CF-2C7A-4FCD-BDED-4B703B49DF48}" srcOrd="1" destOrd="0" presId="urn:microsoft.com/office/officeart/2005/8/layout/orgChart1#3"/>
    <dgm:cxn modelId="{EAFF596F-B4A9-4D53-8CE0-BA8C541F6B35}" type="presParOf" srcId="{CCC976EE-8FB3-4784-9929-014015E5C526}" destId="{63E0C14E-3E81-4192-971A-77D656BB4177}" srcOrd="1" destOrd="0" presId="urn:microsoft.com/office/officeart/2005/8/layout/orgChart1#3"/>
    <dgm:cxn modelId="{EE8DC41A-3115-4908-B6F5-8257791E012E}" type="presParOf" srcId="{63E0C14E-3E81-4192-971A-77D656BB4177}" destId="{F82D2831-72D9-4328-B16D-3706AEBD9DFB}" srcOrd="0" destOrd="0" presId="urn:microsoft.com/office/officeart/2005/8/layout/orgChart1#3"/>
    <dgm:cxn modelId="{00376BA6-0887-4501-9EE4-1B65F203E7F9}" type="presParOf" srcId="{63E0C14E-3E81-4192-971A-77D656BB4177}" destId="{CFACE257-A80A-40D8-A9F7-C33B092E6D34}" srcOrd="1" destOrd="0" presId="urn:microsoft.com/office/officeart/2005/8/layout/orgChart1#3"/>
    <dgm:cxn modelId="{530DFBE8-8C63-454B-A79D-FF7C79D40CF4}" type="presParOf" srcId="{CFACE257-A80A-40D8-A9F7-C33B092E6D34}" destId="{BBBC5120-B6DC-4895-98C2-06A004B9DE34}" srcOrd="0" destOrd="0" presId="urn:microsoft.com/office/officeart/2005/8/layout/orgChart1#3"/>
    <dgm:cxn modelId="{C12B7514-5275-4BCB-8413-7B2D8A33429B}" type="presParOf" srcId="{BBBC5120-B6DC-4895-98C2-06A004B9DE34}" destId="{56979733-0A47-4798-9BB1-EDBA12D4F59F}" srcOrd="0" destOrd="0" presId="urn:microsoft.com/office/officeart/2005/8/layout/orgChart1#3"/>
    <dgm:cxn modelId="{7BB5EF3E-7158-4662-9A95-8694735C3A2A}" type="presParOf" srcId="{BBBC5120-B6DC-4895-98C2-06A004B9DE34}" destId="{EDA91B60-C958-4C75-AAE7-BA0159CA4563}" srcOrd="1" destOrd="0" presId="urn:microsoft.com/office/officeart/2005/8/layout/orgChart1#3"/>
    <dgm:cxn modelId="{2B0BD066-068C-4D5F-8170-9DBDDFF243EA}" type="presParOf" srcId="{CFACE257-A80A-40D8-A9F7-C33B092E6D34}" destId="{2574CB74-6FEF-4515-B561-D64D744E99AE}" srcOrd="1" destOrd="0" presId="urn:microsoft.com/office/officeart/2005/8/layout/orgChart1#3"/>
    <dgm:cxn modelId="{B5C1B01D-7E3C-4C2F-968C-054BB09A27B7}" type="presParOf" srcId="{2574CB74-6FEF-4515-B561-D64D744E99AE}" destId="{BC176C1B-205E-4B9B-8803-4DA9EB2A6CB8}" srcOrd="0" destOrd="0" presId="urn:microsoft.com/office/officeart/2005/8/layout/orgChart1#3"/>
    <dgm:cxn modelId="{80298EA6-41F7-4DD5-AD96-F06A0BB06157}" type="presParOf" srcId="{2574CB74-6FEF-4515-B561-D64D744E99AE}" destId="{4020665C-D74E-4C84-8E98-10C38D83EE92}" srcOrd="1" destOrd="0" presId="urn:microsoft.com/office/officeart/2005/8/layout/orgChart1#3"/>
    <dgm:cxn modelId="{ED6EF9B7-A76D-4CEF-9107-FD1236A2D267}" type="presParOf" srcId="{4020665C-D74E-4C84-8E98-10C38D83EE92}" destId="{224D3089-2E2B-41EC-BECB-3D67BD3C8C1C}" srcOrd="0" destOrd="0" presId="urn:microsoft.com/office/officeart/2005/8/layout/orgChart1#3"/>
    <dgm:cxn modelId="{686A69ED-B3CC-4C4A-A317-E086214E8916}" type="presParOf" srcId="{224D3089-2E2B-41EC-BECB-3D67BD3C8C1C}" destId="{1CFEF605-CD59-4F27-90C9-D85A5DB3DDE7}" srcOrd="0" destOrd="0" presId="urn:microsoft.com/office/officeart/2005/8/layout/orgChart1#3"/>
    <dgm:cxn modelId="{8AB8EF3C-4917-44C1-A143-DDE49C2B0DB3}" type="presParOf" srcId="{224D3089-2E2B-41EC-BECB-3D67BD3C8C1C}" destId="{9F1F6530-4F81-4501-B4D5-AA54C763E30F}" srcOrd="1" destOrd="0" presId="urn:microsoft.com/office/officeart/2005/8/layout/orgChart1#3"/>
    <dgm:cxn modelId="{F3E86B71-D534-41E8-9C55-66FD94BC629E}" type="presParOf" srcId="{4020665C-D74E-4C84-8E98-10C38D83EE92}" destId="{26994CB6-5289-47AE-8146-A052A26263E2}" srcOrd="1" destOrd="0" presId="urn:microsoft.com/office/officeart/2005/8/layout/orgChart1#3"/>
    <dgm:cxn modelId="{D5869D64-7363-40F4-88F8-290834271D39}" type="presParOf" srcId="{4020665C-D74E-4C84-8E98-10C38D83EE92}" destId="{A5907BAF-082B-4E77-8993-C8DC4DDD761D}" srcOrd="2" destOrd="0" presId="urn:microsoft.com/office/officeart/2005/8/layout/orgChart1#3"/>
    <dgm:cxn modelId="{B25CF9A4-F59C-4142-94BC-065C6736B641}" type="presParOf" srcId="{2574CB74-6FEF-4515-B561-D64D744E99AE}" destId="{FDA761CB-AE08-4346-991D-0C7A46260F67}" srcOrd="2" destOrd="0" presId="urn:microsoft.com/office/officeart/2005/8/layout/orgChart1#3"/>
    <dgm:cxn modelId="{65A755D4-3FEC-4550-8745-5B59AA9A3D80}" type="presParOf" srcId="{2574CB74-6FEF-4515-B561-D64D744E99AE}" destId="{670050A5-30D7-483F-B329-EAAC31354FB3}" srcOrd="3" destOrd="0" presId="urn:microsoft.com/office/officeart/2005/8/layout/orgChart1#3"/>
    <dgm:cxn modelId="{903EB842-BD55-499C-8C83-BA2E0C56CB79}" type="presParOf" srcId="{670050A5-30D7-483F-B329-EAAC31354FB3}" destId="{0FB88668-364A-47E4-9733-9D249CE46C80}" srcOrd="0" destOrd="0" presId="urn:microsoft.com/office/officeart/2005/8/layout/orgChart1#3"/>
    <dgm:cxn modelId="{1A96D0B7-9019-40EC-9CED-05364C913A6D}" type="presParOf" srcId="{0FB88668-364A-47E4-9733-9D249CE46C80}" destId="{C1BC3282-366F-418E-BABF-4D8E32B4A48A}" srcOrd="0" destOrd="0" presId="urn:microsoft.com/office/officeart/2005/8/layout/orgChart1#3"/>
    <dgm:cxn modelId="{39E26DC4-3502-4B31-801B-40C638E0DC02}" type="presParOf" srcId="{0FB88668-364A-47E4-9733-9D249CE46C80}" destId="{B650620B-6E2C-440A-8FFE-677DD2533AA3}" srcOrd="1" destOrd="0" presId="urn:microsoft.com/office/officeart/2005/8/layout/orgChart1#3"/>
    <dgm:cxn modelId="{D3540EFB-AD76-46D7-BD5C-50630A6AFAE3}" type="presParOf" srcId="{670050A5-30D7-483F-B329-EAAC31354FB3}" destId="{5271E52C-BD70-4053-916F-A5E01327661F}" srcOrd="1" destOrd="0" presId="urn:microsoft.com/office/officeart/2005/8/layout/orgChart1#3"/>
    <dgm:cxn modelId="{7CFDB7AC-4F1A-4DC2-8AC3-579183E2C5A0}" type="presParOf" srcId="{670050A5-30D7-483F-B329-EAAC31354FB3}" destId="{C60094CA-D648-4CB0-927B-FA95979F2276}" srcOrd="2" destOrd="0" presId="urn:microsoft.com/office/officeart/2005/8/layout/orgChart1#3"/>
    <dgm:cxn modelId="{E811A627-C4C0-42E3-8E2E-C67BCF66F1EA}" type="presParOf" srcId="{CFACE257-A80A-40D8-A9F7-C33B092E6D34}" destId="{6BA7545D-3C03-4808-938A-8B1399B40EF5}" srcOrd="2" destOrd="0" presId="urn:microsoft.com/office/officeart/2005/8/layout/orgChart1#3"/>
    <dgm:cxn modelId="{A25F77B6-5344-4B02-B3DD-653D81BDB681}" type="presParOf" srcId="{CCC976EE-8FB3-4784-9929-014015E5C526}" destId="{F5BDCBAF-707F-448F-BB72-446D501BBD75}" srcOrd="2" destOrd="0" presId="urn:microsoft.com/office/officeart/2005/8/layout/orgChart1#3"/>
    <dgm:cxn modelId="{6189E5DE-A4E2-497B-92CF-18D30E5A73A9}" type="presParOf" srcId="{DCD7921C-3429-41C8-A414-A6405334AAC4}" destId="{9235A4C3-2318-44CF-8C1B-1CD7AFEA5058}" srcOrd="2" destOrd="0" presId="urn:microsoft.com/office/officeart/2005/8/layout/orgChart1#3"/>
    <dgm:cxn modelId="{D3D1A196-427B-4E0B-80CA-F6E66A72A4F9}" type="presParOf" srcId="{C8FCF3F8-7CD0-4A97-85C0-4FA9E30FF1BE}" destId="{D60D6572-4278-4A99-B9A5-9DA26F2169A0}" srcOrd="1" destOrd="0" presId="urn:microsoft.com/office/officeart/2005/8/layout/orgChart1#3"/>
    <dgm:cxn modelId="{C4A063B6-31B5-422E-834B-D966B8E8F46E}" type="presParOf" srcId="{D60D6572-4278-4A99-B9A5-9DA26F2169A0}" destId="{01310F1D-5818-4DAC-84A2-CC7B157D172E}" srcOrd="0" destOrd="0" presId="urn:microsoft.com/office/officeart/2005/8/layout/orgChart1#3"/>
    <dgm:cxn modelId="{D40E91CA-9D8D-4B1D-B5C4-C88DE7A5F633}" type="presParOf" srcId="{01310F1D-5818-4DAC-84A2-CC7B157D172E}" destId="{BB37A55E-951B-4481-B140-43B94B6FEFA5}" srcOrd="0" destOrd="0" presId="urn:microsoft.com/office/officeart/2005/8/layout/orgChart1#3"/>
    <dgm:cxn modelId="{8A5BCDAA-496A-444C-95A3-220915F4E85B}" type="presParOf" srcId="{01310F1D-5818-4DAC-84A2-CC7B157D172E}" destId="{2B0B8C4F-52D2-41DD-8315-2B337EC8F50D}" srcOrd="1" destOrd="0" presId="urn:microsoft.com/office/officeart/2005/8/layout/orgChart1#3"/>
    <dgm:cxn modelId="{98F4CC0F-9C44-46EF-B10A-479F115E0E40}" type="presParOf" srcId="{D60D6572-4278-4A99-B9A5-9DA26F2169A0}" destId="{68CDC92E-630E-4162-B751-62632482A5A3}" srcOrd="1" destOrd="0" presId="urn:microsoft.com/office/officeart/2005/8/layout/orgChart1#3"/>
    <dgm:cxn modelId="{77C2C951-B24E-4054-A40C-47A69BF8646E}" type="presParOf" srcId="{68CDC92E-630E-4162-B751-62632482A5A3}" destId="{954FFDD3-300C-42CC-A9F8-27AD192FE894}" srcOrd="0" destOrd="0" presId="urn:microsoft.com/office/officeart/2005/8/layout/orgChart1#3"/>
    <dgm:cxn modelId="{D1294F95-CDD6-4A41-9BFA-A9658A96B5AC}" type="presParOf" srcId="{68CDC92E-630E-4162-B751-62632482A5A3}" destId="{D02CF5B5-5982-4118-ABFE-DD4A969B1D87}" srcOrd="1" destOrd="0" presId="urn:microsoft.com/office/officeart/2005/8/layout/orgChart1#3"/>
    <dgm:cxn modelId="{B3E57C60-1DDE-496F-9AFB-BBC2786615B0}" type="presParOf" srcId="{D02CF5B5-5982-4118-ABFE-DD4A969B1D87}" destId="{5D43CD39-B1F5-4FAF-A62C-A4E9A24E4722}" srcOrd="0" destOrd="0" presId="urn:microsoft.com/office/officeart/2005/8/layout/orgChart1#3"/>
    <dgm:cxn modelId="{BDFACCD6-3DCD-49C4-BA81-6C46616D1072}" type="presParOf" srcId="{5D43CD39-B1F5-4FAF-A62C-A4E9A24E4722}" destId="{46AAFB06-8752-4EE1-8B37-443922336A9F}" srcOrd="0" destOrd="0" presId="urn:microsoft.com/office/officeart/2005/8/layout/orgChart1#3"/>
    <dgm:cxn modelId="{CDA94535-99D0-47A5-A7A2-FE428E9D5C14}" type="presParOf" srcId="{5D43CD39-B1F5-4FAF-A62C-A4E9A24E4722}" destId="{5854DCC1-2F3B-4367-846D-8CD378DFFFA7}" srcOrd="1" destOrd="0" presId="urn:microsoft.com/office/officeart/2005/8/layout/orgChart1#3"/>
    <dgm:cxn modelId="{9CDBFD55-0F8E-4FEC-9E7B-03D4A27AD331}" type="presParOf" srcId="{D02CF5B5-5982-4118-ABFE-DD4A969B1D87}" destId="{2625F2F5-B9E3-46CB-B7FF-B79E88EA1769}" srcOrd="1" destOrd="0" presId="urn:microsoft.com/office/officeart/2005/8/layout/orgChart1#3"/>
    <dgm:cxn modelId="{E180CFB5-007C-487D-9DF6-4D114C0A8DD8}" type="presParOf" srcId="{D02CF5B5-5982-4118-ABFE-DD4A969B1D87}" destId="{1E101494-E546-4F5D-9B6D-01DAE1B9F2CB}" srcOrd="2" destOrd="0" presId="urn:microsoft.com/office/officeart/2005/8/layout/orgChart1#3"/>
    <dgm:cxn modelId="{245667EA-5DD3-400A-A414-02B0B110BF1E}" type="presParOf" srcId="{1E101494-E546-4F5D-9B6D-01DAE1B9F2CB}" destId="{8B9655BD-1470-405A-A4C8-4319F0D2A4A8}" srcOrd="0" destOrd="0" presId="urn:microsoft.com/office/officeart/2005/8/layout/orgChart1#3"/>
    <dgm:cxn modelId="{31AEE34E-0992-4B24-9A01-0C4E4D65F336}" type="presParOf" srcId="{1E101494-E546-4F5D-9B6D-01DAE1B9F2CB}" destId="{3E46A384-F214-4B6D-B832-76DFD7C84AE5}" srcOrd="1" destOrd="0" presId="urn:microsoft.com/office/officeart/2005/8/layout/orgChart1#3"/>
    <dgm:cxn modelId="{A1E90010-B9A9-444B-ACF0-273E398020C4}" type="presParOf" srcId="{3E46A384-F214-4B6D-B832-76DFD7C84AE5}" destId="{5E756305-93A6-4873-9311-AE5D10DFEF14}" srcOrd="0" destOrd="0" presId="urn:microsoft.com/office/officeart/2005/8/layout/orgChart1#3"/>
    <dgm:cxn modelId="{FFBA4613-CD77-451C-A1F6-4E32924FA504}" type="presParOf" srcId="{5E756305-93A6-4873-9311-AE5D10DFEF14}" destId="{64BF5DBC-0C0C-4992-A006-BAD927F07584}" srcOrd="0" destOrd="0" presId="urn:microsoft.com/office/officeart/2005/8/layout/orgChart1#3"/>
    <dgm:cxn modelId="{2B33A692-1601-4C6E-A9D2-9B9D574E8195}" type="presParOf" srcId="{5E756305-93A6-4873-9311-AE5D10DFEF14}" destId="{C7BF6F69-E9CF-4317-8A46-E1E06CC06FCD}" srcOrd="1" destOrd="0" presId="urn:microsoft.com/office/officeart/2005/8/layout/orgChart1#3"/>
    <dgm:cxn modelId="{47065D5C-EB6A-4990-8EE5-99DF71B7CCDF}" type="presParOf" srcId="{3E46A384-F214-4B6D-B832-76DFD7C84AE5}" destId="{99F245D6-2819-4607-845A-5C54E4CE611D}" srcOrd="1" destOrd="0" presId="urn:microsoft.com/office/officeart/2005/8/layout/orgChart1#3"/>
    <dgm:cxn modelId="{C7D9CE5F-BD96-4591-A15A-1D39B3A2EA8E}" type="presParOf" srcId="{3E46A384-F214-4B6D-B832-76DFD7C84AE5}" destId="{50558252-39B8-4F07-9B56-BAA27D1DB4B8}" srcOrd="2" destOrd="0" presId="urn:microsoft.com/office/officeart/2005/8/layout/orgChart1#3"/>
    <dgm:cxn modelId="{F13F465C-CF1A-4911-A297-F3AB70B1BF08}" type="presParOf" srcId="{D60D6572-4278-4A99-B9A5-9DA26F2169A0}" destId="{10006C83-D31F-445C-A932-BDF64E09D8C5}" srcOrd="2" destOrd="0" presId="urn:microsoft.com/office/officeart/2005/8/layout/orgChart1#3"/>
    <dgm:cxn modelId="{8C305C18-4BA7-4757-88E3-235CA16FB284}" type="presParOf" srcId="{C8FCF3F8-7CD0-4A97-85C0-4FA9E30FF1BE}" destId="{8E4D4E03-8386-4C4E-AFB1-4FE42C827580}" srcOrd="2" destOrd="0" presId="urn:microsoft.com/office/officeart/2005/8/layout/orgChart1#3"/>
    <dgm:cxn modelId="{C01B4FBC-BF03-402D-8E40-B6A1598CD741}" type="presParOf" srcId="{8E4D4E03-8386-4C4E-AFB1-4FE42C827580}" destId="{E93719D7-4104-4274-BEE7-AB536F04D62B}" srcOrd="0" destOrd="0" presId="urn:microsoft.com/office/officeart/2005/8/layout/orgChart1#3"/>
    <dgm:cxn modelId="{47450E58-4D28-4E10-8D98-D36C80997ABE}" type="presParOf" srcId="{E93719D7-4104-4274-BEE7-AB536F04D62B}" destId="{C565CDEC-6C41-4C91-B7C0-F910F27F22B5}" srcOrd="0" destOrd="0" presId="urn:microsoft.com/office/officeart/2005/8/layout/orgChart1#3"/>
    <dgm:cxn modelId="{96B041BE-114D-44E8-8CA0-E5551BCDDE2B}" type="presParOf" srcId="{E93719D7-4104-4274-BEE7-AB536F04D62B}" destId="{E916ABC8-D6CB-4731-B08C-DF57CD2845A0}" srcOrd="1" destOrd="0" presId="urn:microsoft.com/office/officeart/2005/8/layout/orgChart1#3"/>
    <dgm:cxn modelId="{9FF54271-9251-4D74-B9C7-34D4F6A6E2BF}" type="presParOf" srcId="{8E4D4E03-8386-4C4E-AFB1-4FE42C827580}" destId="{0E73EE4C-01BD-46AD-BFAE-863861C01222}" srcOrd="1" destOrd="0" presId="urn:microsoft.com/office/officeart/2005/8/layout/orgChart1#3"/>
    <dgm:cxn modelId="{A534B7A3-127B-4AE9-90BC-D24CB4D79A08}" type="presParOf" srcId="{0E73EE4C-01BD-46AD-BFAE-863861C01222}" destId="{DA1B4578-17DA-4092-BCFB-DE3921E4BC35}" srcOrd="0" destOrd="0" presId="urn:microsoft.com/office/officeart/2005/8/layout/orgChart1#3"/>
    <dgm:cxn modelId="{AFCA1B9C-2E04-43B9-AB99-EDB81A18EB35}" type="presParOf" srcId="{0E73EE4C-01BD-46AD-BFAE-863861C01222}" destId="{8C825EBE-55C1-4CEE-ACA0-EFB59E46281F}" srcOrd="1" destOrd="0" presId="urn:microsoft.com/office/officeart/2005/8/layout/orgChart1#3"/>
    <dgm:cxn modelId="{D15E4939-65DE-4880-80F8-1B7EC6525A18}" type="presParOf" srcId="{8C825EBE-55C1-4CEE-ACA0-EFB59E46281F}" destId="{DF1A7108-E8CE-4ADE-9B7A-28A2425B0BAC}" srcOrd="0" destOrd="0" presId="urn:microsoft.com/office/officeart/2005/8/layout/orgChart1#3"/>
    <dgm:cxn modelId="{790C551D-AF45-42BC-A2C8-DA0ADFD3C2C0}" type="presParOf" srcId="{DF1A7108-E8CE-4ADE-9B7A-28A2425B0BAC}" destId="{8DAEB005-131F-45E0-B68C-DC71B7ECD769}" srcOrd="0" destOrd="0" presId="urn:microsoft.com/office/officeart/2005/8/layout/orgChart1#3"/>
    <dgm:cxn modelId="{8567EA92-D614-4D80-A552-82188EC0A44F}" type="presParOf" srcId="{DF1A7108-E8CE-4ADE-9B7A-28A2425B0BAC}" destId="{7E290509-8A96-436E-8E9C-E1C54E9184D8}" srcOrd="1" destOrd="0" presId="urn:microsoft.com/office/officeart/2005/8/layout/orgChart1#3"/>
    <dgm:cxn modelId="{3842C612-5ED6-49ED-9EA0-E15D2E727644}" type="presParOf" srcId="{8C825EBE-55C1-4CEE-ACA0-EFB59E46281F}" destId="{910E5322-EED0-4121-A7CB-69FBEEDFAA48}" srcOrd="1" destOrd="0" presId="urn:microsoft.com/office/officeart/2005/8/layout/orgChart1#3"/>
    <dgm:cxn modelId="{0C6B5123-4451-41C2-A488-8A45EA911774}" type="presParOf" srcId="{910E5322-EED0-4121-A7CB-69FBEEDFAA48}" destId="{0F7E33B0-872E-40F4-93D6-8280A5424CF7}" srcOrd="0" destOrd="0" presId="urn:microsoft.com/office/officeart/2005/8/layout/orgChart1#3"/>
    <dgm:cxn modelId="{FC86B8F1-C80A-4AA3-8CCD-D721CFCA4733}" type="presParOf" srcId="{910E5322-EED0-4121-A7CB-69FBEEDFAA48}" destId="{962F5673-86C4-4943-9838-6F3FB5A80C89}" srcOrd="1" destOrd="0" presId="urn:microsoft.com/office/officeart/2005/8/layout/orgChart1#3"/>
    <dgm:cxn modelId="{5DB9FFCA-CD0D-4139-B5EB-7E0E3830763A}" type="presParOf" srcId="{962F5673-86C4-4943-9838-6F3FB5A80C89}" destId="{782E43C0-23CF-4A6F-99E8-67932737DDB9}" srcOrd="0" destOrd="0" presId="urn:microsoft.com/office/officeart/2005/8/layout/orgChart1#3"/>
    <dgm:cxn modelId="{53DC15D0-9BF0-4522-AA0E-3CC8516AF2BD}" type="presParOf" srcId="{782E43C0-23CF-4A6F-99E8-67932737DDB9}" destId="{0C9A5058-6F74-4910-B70A-B8E9806C7F0D}" srcOrd="0" destOrd="0" presId="urn:microsoft.com/office/officeart/2005/8/layout/orgChart1#3"/>
    <dgm:cxn modelId="{6005DAEE-6326-474E-BB45-79E5BD611835}" type="presParOf" srcId="{782E43C0-23CF-4A6F-99E8-67932737DDB9}" destId="{A438118E-2A8E-41C9-8F90-75C5B99D24BD}" srcOrd="1" destOrd="0" presId="urn:microsoft.com/office/officeart/2005/8/layout/orgChart1#3"/>
    <dgm:cxn modelId="{A5A7517D-2430-4C4E-8558-68B98655DA47}" type="presParOf" srcId="{962F5673-86C4-4943-9838-6F3FB5A80C89}" destId="{220C25D7-EBE7-4ACF-83CC-37BDEFCBC8E4}" srcOrd="1" destOrd="0" presId="urn:microsoft.com/office/officeart/2005/8/layout/orgChart1#3"/>
    <dgm:cxn modelId="{16A97986-15A5-4C3A-B92E-CD28A70BAC08}" type="presParOf" srcId="{220C25D7-EBE7-4ACF-83CC-37BDEFCBC8E4}" destId="{618BC6ED-0714-4798-8EEE-1A3661E65279}" srcOrd="0" destOrd="0" presId="urn:microsoft.com/office/officeart/2005/8/layout/orgChart1#3"/>
    <dgm:cxn modelId="{FBEC8E11-EE69-4AE9-BEDB-305D9778F6BF}" type="presParOf" srcId="{220C25D7-EBE7-4ACF-83CC-37BDEFCBC8E4}" destId="{EC162A65-81F5-4BDF-8803-ED2D2D7D48EF}" srcOrd="1" destOrd="0" presId="urn:microsoft.com/office/officeart/2005/8/layout/orgChart1#3"/>
    <dgm:cxn modelId="{492CA064-81D9-4AC2-897E-3DA44CC104D7}" type="presParOf" srcId="{EC162A65-81F5-4BDF-8803-ED2D2D7D48EF}" destId="{B5A32449-77F8-40A6-99FD-ED84F68B4A22}" srcOrd="0" destOrd="0" presId="urn:microsoft.com/office/officeart/2005/8/layout/orgChart1#3"/>
    <dgm:cxn modelId="{9BB5B5F6-B654-4486-9A4C-3E117DF0E847}" type="presParOf" srcId="{B5A32449-77F8-40A6-99FD-ED84F68B4A22}" destId="{418EC216-D473-49D1-B184-3EA880243D93}" srcOrd="0" destOrd="0" presId="urn:microsoft.com/office/officeart/2005/8/layout/orgChart1#3"/>
    <dgm:cxn modelId="{705B4A13-C89C-420C-BEC1-6FA2A52107FA}" type="presParOf" srcId="{B5A32449-77F8-40A6-99FD-ED84F68B4A22}" destId="{8F8504DA-D427-459F-97BC-CEB03308211C}" srcOrd="1" destOrd="0" presId="urn:microsoft.com/office/officeart/2005/8/layout/orgChart1#3"/>
    <dgm:cxn modelId="{2734BB96-C5D2-4A3D-8681-6DF2A18022CD}" type="presParOf" srcId="{EC162A65-81F5-4BDF-8803-ED2D2D7D48EF}" destId="{2C2A5CDA-714E-4FF5-BDBB-047610252FC5}" srcOrd="1" destOrd="0" presId="urn:microsoft.com/office/officeart/2005/8/layout/orgChart1#3"/>
    <dgm:cxn modelId="{805A4952-EB0C-423B-8A24-5F9B54DFDAF2}" type="presParOf" srcId="{EC162A65-81F5-4BDF-8803-ED2D2D7D48EF}" destId="{D54C298D-D736-4412-8535-527590CB516B}" srcOrd="2" destOrd="0" presId="urn:microsoft.com/office/officeart/2005/8/layout/orgChart1#3"/>
    <dgm:cxn modelId="{3539BB8C-2907-427C-8371-5EC0DD28FA49}" type="presParOf" srcId="{D54C298D-D736-4412-8535-527590CB516B}" destId="{B16006E1-4FD0-4EE7-8D1C-57E7B4D44E51}" srcOrd="0" destOrd="0" presId="urn:microsoft.com/office/officeart/2005/8/layout/orgChart1#3"/>
    <dgm:cxn modelId="{669D4074-A054-449C-998E-5A9EEA05F6C2}" type="presParOf" srcId="{D54C298D-D736-4412-8535-527590CB516B}" destId="{F80731A0-9255-4947-8BC5-289E14E1AEE2}" srcOrd="1" destOrd="0" presId="urn:microsoft.com/office/officeart/2005/8/layout/orgChart1#3"/>
    <dgm:cxn modelId="{183A9A86-E9D7-427F-B2D7-7421006359CD}" type="presParOf" srcId="{F80731A0-9255-4947-8BC5-289E14E1AEE2}" destId="{4021EDC5-9049-4F5F-B7D1-E7319A40449E}" srcOrd="0" destOrd="0" presId="urn:microsoft.com/office/officeart/2005/8/layout/orgChart1#3"/>
    <dgm:cxn modelId="{368662CD-01F8-4019-9908-D1E9319FA9B9}" type="presParOf" srcId="{4021EDC5-9049-4F5F-B7D1-E7319A40449E}" destId="{3BB45E13-5A96-45DD-8EB1-162EF6C9BB36}" srcOrd="0" destOrd="0" presId="urn:microsoft.com/office/officeart/2005/8/layout/orgChart1#3"/>
    <dgm:cxn modelId="{B98A6F45-4BDC-4DDC-AEB8-5A11BDA9B954}" type="presParOf" srcId="{4021EDC5-9049-4F5F-B7D1-E7319A40449E}" destId="{78C66A8D-D5D9-4A9B-B3B1-0859181806DE}" srcOrd="1" destOrd="0" presId="urn:microsoft.com/office/officeart/2005/8/layout/orgChart1#3"/>
    <dgm:cxn modelId="{938D5EC2-D69F-4BE8-9192-93E989A3635B}" type="presParOf" srcId="{F80731A0-9255-4947-8BC5-289E14E1AEE2}" destId="{7AE77465-7CDF-4492-9AF1-0E7138DCD48B}" srcOrd="1" destOrd="0" presId="urn:microsoft.com/office/officeart/2005/8/layout/orgChart1#3"/>
    <dgm:cxn modelId="{842D7772-02B0-46E7-84E1-1D2A80159D9D}" type="presParOf" srcId="{F80731A0-9255-4947-8BC5-289E14E1AEE2}" destId="{10C4E5CE-0013-4DE2-8A84-3B2986F7DD68}" srcOrd="2" destOrd="0" presId="urn:microsoft.com/office/officeart/2005/8/layout/orgChart1#3"/>
    <dgm:cxn modelId="{459DCB5F-A297-4CC5-8F19-17B0E3757DEA}" type="presParOf" srcId="{962F5673-86C4-4943-9838-6F3FB5A80C89}" destId="{68676F81-D742-4A66-AA2C-C174A79B5972}" srcOrd="2" destOrd="0" presId="urn:microsoft.com/office/officeart/2005/8/layout/orgChart1#3"/>
    <dgm:cxn modelId="{CE4F3F96-7126-405C-B007-8ECC29D13671}" type="presParOf" srcId="{8C825EBE-55C1-4CEE-ACA0-EFB59E46281F}" destId="{842C0AB4-3308-45FB-9406-D324A69134AD}" srcOrd="2" destOrd="0" presId="urn:microsoft.com/office/officeart/2005/8/layout/orgChart1#3"/>
    <dgm:cxn modelId="{0137BA6A-A880-439F-934B-9FD5AD0CA2D5}" type="presParOf" srcId="{842C0AB4-3308-45FB-9406-D324A69134AD}" destId="{E5D9C641-C555-402F-926B-CD9EFAE28AD2}" srcOrd="0" destOrd="0" presId="urn:microsoft.com/office/officeart/2005/8/layout/orgChart1#3"/>
    <dgm:cxn modelId="{E3935DD9-9FC8-48BA-BB2F-3B271546BF9C}" type="presParOf" srcId="{842C0AB4-3308-45FB-9406-D324A69134AD}" destId="{946B17D5-6117-46AE-9FCB-95C95142C199}" srcOrd="1" destOrd="0" presId="urn:microsoft.com/office/officeart/2005/8/layout/orgChart1#3"/>
    <dgm:cxn modelId="{058127C8-18A4-4A7B-8CEE-67B5E62E43AB}" type="presParOf" srcId="{946B17D5-6117-46AE-9FCB-95C95142C199}" destId="{DB696A0D-DC57-4C63-AA8F-8775FC87A22D}" srcOrd="0" destOrd="0" presId="urn:microsoft.com/office/officeart/2005/8/layout/orgChart1#3"/>
    <dgm:cxn modelId="{1F9E65FE-BA87-4777-8D0D-A030285B7926}" type="presParOf" srcId="{DB696A0D-DC57-4C63-AA8F-8775FC87A22D}" destId="{D5C6B1CD-770C-499B-B8A6-6205F73AAF77}" srcOrd="0" destOrd="0" presId="urn:microsoft.com/office/officeart/2005/8/layout/orgChart1#3"/>
    <dgm:cxn modelId="{5F0C0A24-DE19-44B3-8DFA-67B0DD1B484B}" type="presParOf" srcId="{DB696A0D-DC57-4C63-AA8F-8775FC87A22D}" destId="{9BD09B26-2F81-49AF-B99C-1F4047589E14}" srcOrd="1" destOrd="0" presId="urn:microsoft.com/office/officeart/2005/8/layout/orgChart1#3"/>
    <dgm:cxn modelId="{9E973251-5787-479A-9AEC-1C253030194D}" type="presParOf" srcId="{946B17D5-6117-46AE-9FCB-95C95142C199}" destId="{CB7F2515-91B1-410C-B7BA-1FE2E2541847}" srcOrd="1" destOrd="0" presId="urn:microsoft.com/office/officeart/2005/8/layout/orgChart1#3"/>
    <dgm:cxn modelId="{9FBEA7D5-2786-4FC0-8541-6CAF660F956C}" type="presParOf" srcId="{946B17D5-6117-46AE-9FCB-95C95142C199}" destId="{D0103803-E3F0-45C3-B6AE-26DEDC442859}" srcOrd="2" destOrd="0" presId="urn:microsoft.com/office/officeart/2005/8/layout/orgChart1#3"/>
    <dgm:cxn modelId="{051249DF-119A-4B8F-A964-D015DA4A4241}" type="presParOf" srcId="{8E4D4E03-8386-4C4E-AFB1-4FE42C827580}" destId="{0830E3C6-E0F2-425A-B4B8-374721AA79DB}" srcOrd="2" destOrd="0" presId="urn:microsoft.com/office/officeart/2005/8/layout/orgChart1#3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83C0D1-413B-4165-9983-B66BC6E000B9}" type="doc">
      <dgm:prSet loTypeId="urn:microsoft.com/office/officeart/2005/8/layout/orgChart1#4" loCatId="hierarchy" qsTypeId="urn:microsoft.com/office/officeart/2005/8/quickstyle/simple1#7" qsCatId="simple" csTypeId="urn:microsoft.com/office/officeart/2005/8/colors/accent2_1#7" csCatId="accent2" phldr="1"/>
      <dgm:spPr/>
      <dgm:t>
        <a:bodyPr/>
        <a:lstStyle/>
        <a:p>
          <a:endParaRPr lang="hu-HU"/>
        </a:p>
      </dgm:t>
    </dgm:pt>
    <dgm:pt modelId="{5F640A80-7CC3-475D-B51C-08B67E9D24DF}">
      <dgm:prSet phldrT="[Szöveg]" custT="1"/>
      <dgm:spPr/>
      <dgm:t>
        <a:bodyPr/>
        <a:lstStyle/>
        <a:p>
          <a:r>
            <a:rPr lang="hu-HU" sz="1200" dirty="0"/>
            <a:t>Kizárólagos hatáskör</a:t>
          </a:r>
        </a:p>
      </dgm:t>
    </dgm:pt>
    <dgm:pt modelId="{D03C636C-8C06-4E2C-88B3-D965AD82C1E9}" type="parTrans" cxnId="{C7A8CAE0-0DC0-4712-882F-7A741963ECA6}">
      <dgm:prSet/>
      <dgm:spPr/>
      <dgm:t>
        <a:bodyPr/>
        <a:lstStyle/>
        <a:p>
          <a:endParaRPr lang="hu-HU"/>
        </a:p>
      </dgm:t>
    </dgm:pt>
    <dgm:pt modelId="{060A3F8E-7D21-4435-A01E-B2E3EE956DA0}" type="sibTrans" cxnId="{C7A8CAE0-0DC0-4712-882F-7A741963ECA6}">
      <dgm:prSet/>
      <dgm:spPr/>
      <dgm:t>
        <a:bodyPr/>
        <a:lstStyle/>
        <a:p>
          <a:endParaRPr lang="hu-HU"/>
        </a:p>
      </dgm:t>
    </dgm:pt>
    <dgm:pt modelId="{694B2508-BED2-48EF-AAA6-F806396582C1}" type="asst">
      <dgm:prSet phldrT="[Szöveg]" custT="1"/>
      <dgm:spPr/>
      <dgm:t>
        <a:bodyPr/>
        <a:lstStyle/>
        <a:p>
          <a:r>
            <a:rPr lang="hu-HU" sz="700" dirty="0"/>
            <a:t>Tagállami szabályozás csak EU felhatalmazás alapján, az uniós jog végrehajtására</a:t>
          </a:r>
        </a:p>
      </dgm:t>
    </dgm:pt>
    <dgm:pt modelId="{F1B6C662-0833-42B0-B7FF-3345632317D8}" type="parTrans" cxnId="{0962D66D-C179-48EB-81AD-8E7B92E05325}">
      <dgm:prSet/>
      <dgm:spPr/>
      <dgm:t>
        <a:bodyPr/>
        <a:lstStyle/>
        <a:p>
          <a:endParaRPr lang="hu-HU"/>
        </a:p>
      </dgm:t>
    </dgm:pt>
    <dgm:pt modelId="{2817118B-F003-46FC-90A2-41F51BC323B3}" type="sibTrans" cxnId="{0962D66D-C179-48EB-81AD-8E7B92E05325}">
      <dgm:prSet/>
      <dgm:spPr/>
      <dgm:t>
        <a:bodyPr/>
        <a:lstStyle/>
        <a:p>
          <a:endParaRPr lang="hu-HU"/>
        </a:p>
      </dgm:t>
    </dgm:pt>
    <dgm:pt modelId="{FA863B4D-8CE7-415D-B23A-85935754CA0E}">
      <dgm:prSet phldrT="[Szöveg]" custT="1"/>
      <dgm:spPr/>
      <dgm:t>
        <a:bodyPr/>
        <a:lstStyle/>
        <a:p>
          <a:r>
            <a:rPr lang="hu-HU" sz="1000" dirty="0"/>
            <a:t>Területi kompetenciák</a:t>
          </a:r>
        </a:p>
      </dgm:t>
    </dgm:pt>
    <dgm:pt modelId="{5FC55186-3609-4DD5-B837-87365641C5BD}" type="parTrans" cxnId="{24A5D6CF-3C72-47A0-9B0F-006D1989FA46}">
      <dgm:prSet/>
      <dgm:spPr/>
      <dgm:t>
        <a:bodyPr/>
        <a:lstStyle/>
        <a:p>
          <a:endParaRPr lang="hu-HU"/>
        </a:p>
      </dgm:t>
    </dgm:pt>
    <dgm:pt modelId="{56DEBC2C-E842-43DB-8759-3D12F5F2D485}" type="sibTrans" cxnId="{24A5D6CF-3C72-47A0-9B0F-006D1989FA46}">
      <dgm:prSet/>
      <dgm:spPr/>
      <dgm:t>
        <a:bodyPr/>
        <a:lstStyle/>
        <a:p>
          <a:endParaRPr lang="hu-HU"/>
        </a:p>
      </dgm:t>
    </dgm:pt>
    <dgm:pt modelId="{358D2329-64DB-4F41-8B51-8C6EFB5B7F25}">
      <dgm:prSet phldrT="[Szöveg]" custT="1"/>
      <dgm:spPr/>
      <dgm:t>
        <a:bodyPr/>
        <a:lstStyle/>
        <a:p>
          <a:r>
            <a:rPr lang="hu-HU" sz="1200" dirty="0"/>
            <a:t>Vámunió</a:t>
          </a:r>
        </a:p>
      </dgm:t>
    </dgm:pt>
    <dgm:pt modelId="{90244373-2203-443B-B806-375C7D12E141}" type="parTrans" cxnId="{C9439B6D-0FAE-4D00-AED1-18D2D6F4543D}">
      <dgm:prSet/>
      <dgm:spPr/>
      <dgm:t>
        <a:bodyPr/>
        <a:lstStyle/>
        <a:p>
          <a:endParaRPr lang="hu-HU"/>
        </a:p>
      </dgm:t>
    </dgm:pt>
    <dgm:pt modelId="{71F5C34C-59C1-45D7-AA03-BCE82E0BD90F}" type="sibTrans" cxnId="{C9439B6D-0FAE-4D00-AED1-18D2D6F4543D}">
      <dgm:prSet/>
      <dgm:spPr/>
      <dgm:t>
        <a:bodyPr/>
        <a:lstStyle/>
        <a:p>
          <a:endParaRPr lang="hu-HU"/>
        </a:p>
      </dgm:t>
    </dgm:pt>
    <dgm:pt modelId="{B4513E67-1F32-457F-827C-E95C8FC9D28F}">
      <dgm:prSet phldrT="[Szöveg]" custT="1"/>
      <dgm:spPr/>
      <dgm:t>
        <a:bodyPr/>
        <a:lstStyle/>
        <a:p>
          <a:r>
            <a:rPr lang="hu-HU" sz="1000" dirty="0"/>
            <a:t>Versenypolitika</a:t>
          </a:r>
        </a:p>
      </dgm:t>
    </dgm:pt>
    <dgm:pt modelId="{AF5F9BE4-AFD0-4E65-AFE9-D2BE8CBFC755}" type="parTrans" cxnId="{9D69F510-FBA0-425E-B693-77340F796703}">
      <dgm:prSet/>
      <dgm:spPr/>
      <dgm:t>
        <a:bodyPr/>
        <a:lstStyle/>
        <a:p>
          <a:endParaRPr lang="hu-HU"/>
        </a:p>
      </dgm:t>
    </dgm:pt>
    <dgm:pt modelId="{2CF3739F-6CE3-47A8-ADB1-E71121F8FD5A}" type="sibTrans" cxnId="{9D69F510-FBA0-425E-B693-77340F796703}">
      <dgm:prSet/>
      <dgm:spPr/>
      <dgm:t>
        <a:bodyPr/>
        <a:lstStyle/>
        <a:p>
          <a:endParaRPr lang="hu-HU"/>
        </a:p>
      </dgm:t>
    </dgm:pt>
    <dgm:pt modelId="{668D9B60-7280-4FE8-AC51-E2215FBBC033}">
      <dgm:prSet phldrT="[Szöveg]" custT="1"/>
      <dgm:spPr/>
      <dgm:t>
        <a:bodyPr/>
        <a:lstStyle/>
        <a:p>
          <a:r>
            <a:rPr lang="hu-HU" sz="1200" dirty="0"/>
            <a:t>Monetáris politika</a:t>
          </a:r>
        </a:p>
      </dgm:t>
    </dgm:pt>
    <dgm:pt modelId="{E298E38F-E82B-458C-B3B3-0D6E84346B52}" type="parTrans" cxnId="{5581DEA9-020B-4A4A-BFC9-F36D969945FD}">
      <dgm:prSet/>
      <dgm:spPr/>
      <dgm:t>
        <a:bodyPr/>
        <a:lstStyle/>
        <a:p>
          <a:endParaRPr lang="hu-HU"/>
        </a:p>
      </dgm:t>
    </dgm:pt>
    <dgm:pt modelId="{8814A9AA-7FE4-4120-80E4-6EE03FBC7111}" type="sibTrans" cxnId="{5581DEA9-020B-4A4A-BFC9-F36D969945FD}">
      <dgm:prSet/>
      <dgm:spPr/>
      <dgm:t>
        <a:bodyPr/>
        <a:lstStyle/>
        <a:p>
          <a:endParaRPr lang="hu-HU"/>
        </a:p>
      </dgm:t>
    </dgm:pt>
    <dgm:pt modelId="{B34F3877-5341-47AC-9835-D90B2DC9A0CD}">
      <dgm:prSet phldrT="[Szöveg]" custT="1"/>
      <dgm:spPr/>
      <dgm:t>
        <a:bodyPr/>
        <a:lstStyle/>
        <a:p>
          <a:r>
            <a:rPr lang="hu-HU" sz="1200" dirty="0"/>
            <a:t>Halászati politika</a:t>
          </a:r>
        </a:p>
      </dgm:t>
    </dgm:pt>
    <dgm:pt modelId="{9ECB6E04-E930-46D3-A533-DC323A1858A5}" type="parTrans" cxnId="{6F9592DB-C9F2-46E6-A020-683CBFD73E6B}">
      <dgm:prSet/>
      <dgm:spPr/>
      <dgm:t>
        <a:bodyPr/>
        <a:lstStyle/>
        <a:p>
          <a:endParaRPr lang="hu-HU"/>
        </a:p>
      </dgm:t>
    </dgm:pt>
    <dgm:pt modelId="{CE8A9DA0-2E3A-49E5-B858-FDD8B1860552}" type="sibTrans" cxnId="{6F9592DB-C9F2-46E6-A020-683CBFD73E6B}">
      <dgm:prSet/>
      <dgm:spPr/>
      <dgm:t>
        <a:bodyPr/>
        <a:lstStyle/>
        <a:p>
          <a:endParaRPr lang="hu-HU"/>
        </a:p>
      </dgm:t>
    </dgm:pt>
    <dgm:pt modelId="{24AC7F60-9F08-429C-B108-8D96D4029F1B}">
      <dgm:prSet phldrT="[Szöveg]" custT="1"/>
      <dgm:spPr/>
      <dgm:t>
        <a:bodyPr/>
        <a:lstStyle/>
        <a:p>
          <a:r>
            <a:rPr lang="hu-HU" sz="1000" dirty="0"/>
            <a:t>Kereskedelempolitika</a:t>
          </a:r>
        </a:p>
      </dgm:t>
    </dgm:pt>
    <dgm:pt modelId="{B3182DEA-7552-47CA-A15B-33E62EFC0292}" type="parTrans" cxnId="{553887F0-6F81-4013-ADC5-CE0C8A006F49}">
      <dgm:prSet/>
      <dgm:spPr/>
      <dgm:t>
        <a:bodyPr/>
        <a:lstStyle/>
        <a:p>
          <a:endParaRPr lang="hu-HU"/>
        </a:p>
      </dgm:t>
    </dgm:pt>
    <dgm:pt modelId="{472497EB-9961-4B7D-9662-9438D940B0E8}" type="sibTrans" cxnId="{553887F0-6F81-4013-ADC5-CE0C8A006F49}">
      <dgm:prSet/>
      <dgm:spPr/>
      <dgm:t>
        <a:bodyPr/>
        <a:lstStyle/>
        <a:p>
          <a:endParaRPr lang="hu-HU"/>
        </a:p>
      </dgm:t>
    </dgm:pt>
    <dgm:pt modelId="{0E103441-E9EC-4F05-905A-93212B78061E}">
      <dgm:prSet phldrT="[Szöveg]" custT="1"/>
      <dgm:spPr/>
      <dgm:t>
        <a:bodyPr/>
        <a:lstStyle/>
        <a:p>
          <a:r>
            <a:rPr lang="hu-HU" sz="1000" dirty="0"/>
            <a:t>Külső kompetenciák</a:t>
          </a:r>
        </a:p>
      </dgm:t>
    </dgm:pt>
    <dgm:pt modelId="{9999CCBE-6DD8-4F0D-B42B-6F1DF7962136}" type="parTrans" cxnId="{C95FCD4C-1D04-44DE-8970-A14EAAB8AF20}">
      <dgm:prSet/>
      <dgm:spPr/>
      <dgm:t>
        <a:bodyPr/>
        <a:lstStyle/>
        <a:p>
          <a:endParaRPr lang="hu-HU"/>
        </a:p>
      </dgm:t>
    </dgm:pt>
    <dgm:pt modelId="{B7B97F6E-7D7D-489E-9480-3E8D66DD9B2F}" type="sibTrans" cxnId="{C95FCD4C-1D04-44DE-8970-A14EAAB8AF20}">
      <dgm:prSet/>
      <dgm:spPr/>
      <dgm:t>
        <a:bodyPr/>
        <a:lstStyle/>
        <a:p>
          <a:endParaRPr lang="hu-HU"/>
        </a:p>
      </dgm:t>
    </dgm:pt>
    <dgm:pt modelId="{DD77ABCE-9F2B-4B56-B64B-7A2EEA380385}">
      <dgm:prSet phldrT="[Szöveg]" custT="1"/>
      <dgm:spPr/>
      <dgm:t>
        <a:bodyPr/>
        <a:lstStyle/>
        <a:p>
          <a:r>
            <a:rPr lang="hu-HU" sz="1000" dirty="0"/>
            <a:t>Jogalkotási rendelkezés alapján</a:t>
          </a:r>
        </a:p>
      </dgm:t>
    </dgm:pt>
    <dgm:pt modelId="{8C94515E-D668-4175-8F88-F9228DB6331C}" type="parTrans" cxnId="{545B28C3-BB56-445A-8D28-E6933A483088}">
      <dgm:prSet/>
      <dgm:spPr/>
      <dgm:t>
        <a:bodyPr/>
        <a:lstStyle/>
        <a:p>
          <a:endParaRPr lang="hu-HU"/>
        </a:p>
      </dgm:t>
    </dgm:pt>
    <dgm:pt modelId="{BB55FA2C-787B-4DCA-9B2E-FDCC3B69E5F6}" type="sibTrans" cxnId="{545B28C3-BB56-445A-8D28-E6933A483088}">
      <dgm:prSet/>
      <dgm:spPr/>
      <dgm:t>
        <a:bodyPr/>
        <a:lstStyle/>
        <a:p>
          <a:endParaRPr lang="hu-HU"/>
        </a:p>
      </dgm:t>
    </dgm:pt>
    <dgm:pt modelId="{9F134212-E6B0-4736-B195-E1E7F8F200CC}">
      <dgm:prSet phldrT="[Szöveg]" custT="1"/>
      <dgm:spPr/>
      <dgm:t>
        <a:bodyPr/>
        <a:lstStyle/>
        <a:p>
          <a:r>
            <a:rPr lang="hu-HU" sz="900" dirty="0"/>
            <a:t>Belső hatáskörök gyakorlása</a:t>
          </a:r>
        </a:p>
      </dgm:t>
    </dgm:pt>
    <dgm:pt modelId="{F4D318F0-F279-4B27-99EC-E718A5DAA4D0}" type="parTrans" cxnId="{C7A89A13-CA56-4485-A165-D178B1ECD27B}">
      <dgm:prSet/>
      <dgm:spPr/>
      <dgm:t>
        <a:bodyPr/>
        <a:lstStyle/>
        <a:p>
          <a:endParaRPr lang="hu-HU"/>
        </a:p>
      </dgm:t>
    </dgm:pt>
    <dgm:pt modelId="{DE6D1AC2-467D-4A70-8FFC-11B9D2A8A3E3}" type="sibTrans" cxnId="{C7A89A13-CA56-4485-A165-D178B1ECD27B}">
      <dgm:prSet/>
      <dgm:spPr/>
      <dgm:t>
        <a:bodyPr/>
        <a:lstStyle/>
        <a:p>
          <a:endParaRPr lang="hu-HU"/>
        </a:p>
      </dgm:t>
    </dgm:pt>
    <dgm:pt modelId="{5C4F8A43-E0D0-4EB9-A81C-150FA5117A32}">
      <dgm:prSet phldrT="[Szöveg]" custT="1"/>
      <dgm:spPr/>
      <dgm:t>
        <a:bodyPr/>
        <a:lstStyle/>
        <a:p>
          <a:r>
            <a:rPr lang="hu-HU" sz="1000" dirty="0"/>
            <a:t>Közös szabályokat érint</a:t>
          </a:r>
        </a:p>
      </dgm:t>
    </dgm:pt>
    <dgm:pt modelId="{AC5516AC-1D03-4D36-9F0E-11437D9A5AC3}" type="parTrans" cxnId="{960CBAF7-3977-4C38-BB18-3D266890DB94}">
      <dgm:prSet/>
      <dgm:spPr/>
      <dgm:t>
        <a:bodyPr/>
        <a:lstStyle/>
        <a:p>
          <a:endParaRPr lang="hu-HU"/>
        </a:p>
      </dgm:t>
    </dgm:pt>
    <dgm:pt modelId="{B06A4356-F135-4F32-8B49-F0F27F6BBC81}" type="sibTrans" cxnId="{960CBAF7-3977-4C38-BB18-3D266890DB94}">
      <dgm:prSet/>
      <dgm:spPr/>
      <dgm:t>
        <a:bodyPr/>
        <a:lstStyle/>
        <a:p>
          <a:endParaRPr lang="hu-HU"/>
        </a:p>
      </dgm:t>
    </dgm:pt>
    <dgm:pt modelId="{202382A3-1BE5-4BA4-B12F-973FF71A53FC}">
      <dgm:prSet phldrT="[Szöveg]" custT="1"/>
      <dgm:spPr/>
      <dgm:t>
        <a:bodyPr/>
        <a:lstStyle/>
        <a:p>
          <a:r>
            <a:rPr lang="hu-HU" sz="1200" dirty="0"/>
            <a:t>Megosztott hatáskör</a:t>
          </a:r>
        </a:p>
      </dgm:t>
    </dgm:pt>
    <dgm:pt modelId="{35BB0EE8-5C8A-4942-84AA-3C3E947BD311}" type="parTrans" cxnId="{A11A94D2-9BC4-4A8A-8F8E-F49F08EB0ACF}">
      <dgm:prSet/>
      <dgm:spPr/>
      <dgm:t>
        <a:bodyPr/>
        <a:lstStyle/>
        <a:p>
          <a:endParaRPr lang="hu-HU"/>
        </a:p>
      </dgm:t>
    </dgm:pt>
    <dgm:pt modelId="{67113626-4080-4E4E-8738-E243FFF4C2F7}" type="sibTrans" cxnId="{A11A94D2-9BC4-4A8A-8F8E-F49F08EB0ACF}">
      <dgm:prSet/>
      <dgm:spPr/>
      <dgm:t>
        <a:bodyPr/>
        <a:lstStyle/>
        <a:p>
          <a:endParaRPr lang="hu-HU"/>
        </a:p>
      </dgm:t>
    </dgm:pt>
    <dgm:pt modelId="{C0CBCAF5-E95D-40E6-8332-CC7840A703E9}">
      <dgm:prSet phldrT="[Szöveg]" custT="1"/>
      <dgm:spPr/>
      <dgm:t>
        <a:bodyPr/>
        <a:lstStyle/>
        <a:p>
          <a:r>
            <a:rPr lang="hu-HU" sz="1000" dirty="0"/>
            <a:t>Előfoglalás alá eső területek</a:t>
          </a:r>
        </a:p>
      </dgm:t>
    </dgm:pt>
    <dgm:pt modelId="{0D38A0EF-C2B1-4104-B585-8390EC552528}" type="parTrans" cxnId="{0B0879A3-56BA-4058-8556-3C7F5A5EB31B}">
      <dgm:prSet/>
      <dgm:spPr/>
      <dgm:t>
        <a:bodyPr/>
        <a:lstStyle/>
        <a:p>
          <a:endParaRPr lang="hu-HU"/>
        </a:p>
      </dgm:t>
    </dgm:pt>
    <dgm:pt modelId="{2954ED35-229B-4FAA-A987-1E3FF2826812}" type="sibTrans" cxnId="{0B0879A3-56BA-4058-8556-3C7F5A5EB31B}">
      <dgm:prSet/>
      <dgm:spPr/>
      <dgm:t>
        <a:bodyPr/>
        <a:lstStyle/>
        <a:p>
          <a:endParaRPr lang="hu-HU"/>
        </a:p>
      </dgm:t>
    </dgm:pt>
    <dgm:pt modelId="{EE6239C6-5B11-42A5-9BF7-EFA6F6D2939C}">
      <dgm:prSet phldrT="[Szöveg]" custT="1"/>
      <dgm:spPr/>
      <dgm:t>
        <a:bodyPr/>
        <a:lstStyle/>
        <a:p>
          <a:r>
            <a:rPr lang="hu-HU" sz="1000" dirty="0"/>
            <a:t>Belső piac</a:t>
          </a:r>
        </a:p>
      </dgm:t>
    </dgm:pt>
    <dgm:pt modelId="{BD5EC0D6-63E9-441C-B7B5-EFF6E1F6A817}" type="parTrans" cxnId="{38ACF22A-F3EE-40D7-A2E1-2520A97AD3A5}">
      <dgm:prSet/>
      <dgm:spPr/>
      <dgm:t>
        <a:bodyPr/>
        <a:lstStyle/>
        <a:p>
          <a:endParaRPr lang="hu-HU"/>
        </a:p>
      </dgm:t>
    </dgm:pt>
    <dgm:pt modelId="{6541161C-C150-44A8-96A3-1E3709833558}" type="sibTrans" cxnId="{38ACF22A-F3EE-40D7-A2E1-2520A97AD3A5}">
      <dgm:prSet/>
      <dgm:spPr/>
      <dgm:t>
        <a:bodyPr/>
        <a:lstStyle/>
        <a:p>
          <a:endParaRPr lang="hu-HU"/>
        </a:p>
      </dgm:t>
    </dgm:pt>
    <dgm:pt modelId="{F26432C7-757E-44C2-8A0B-31E67650B9CA}">
      <dgm:prSet phldrT="[Szöveg]" custT="1"/>
      <dgm:spPr/>
      <dgm:t>
        <a:bodyPr/>
        <a:lstStyle/>
        <a:p>
          <a:r>
            <a:rPr lang="hu-HU" sz="800" dirty="0"/>
            <a:t>Fogyasztóvédelem</a:t>
          </a:r>
        </a:p>
      </dgm:t>
    </dgm:pt>
    <dgm:pt modelId="{BA6BA808-5105-4556-A5AB-FA34954516D2}" type="parTrans" cxnId="{A6EE6AC4-35AB-4A2C-8D65-217850A23B21}">
      <dgm:prSet/>
      <dgm:spPr/>
      <dgm:t>
        <a:bodyPr/>
        <a:lstStyle/>
        <a:p>
          <a:endParaRPr lang="hu-HU"/>
        </a:p>
      </dgm:t>
    </dgm:pt>
    <dgm:pt modelId="{68F00E5C-823D-4A12-9AF5-6D5342E0A8ED}" type="sibTrans" cxnId="{A6EE6AC4-35AB-4A2C-8D65-217850A23B21}">
      <dgm:prSet/>
      <dgm:spPr/>
      <dgm:t>
        <a:bodyPr/>
        <a:lstStyle/>
        <a:p>
          <a:endParaRPr lang="hu-HU"/>
        </a:p>
      </dgm:t>
    </dgm:pt>
    <dgm:pt modelId="{5F792998-C251-48CF-8813-41933F979028}">
      <dgm:prSet phldrT="[Szöveg]" custT="1"/>
      <dgm:spPr/>
      <dgm:t>
        <a:bodyPr/>
        <a:lstStyle/>
        <a:p>
          <a:r>
            <a:rPr lang="hu-HU" sz="800" dirty="0"/>
            <a:t>Környezetvédelem</a:t>
          </a:r>
        </a:p>
      </dgm:t>
    </dgm:pt>
    <dgm:pt modelId="{72485594-47C5-463E-8E66-82130BD39DD7}" type="parTrans" cxnId="{121C7235-AFF8-4E5F-A9B2-1A4C073D1024}">
      <dgm:prSet/>
      <dgm:spPr/>
      <dgm:t>
        <a:bodyPr/>
        <a:lstStyle/>
        <a:p>
          <a:endParaRPr lang="hu-HU"/>
        </a:p>
      </dgm:t>
    </dgm:pt>
    <dgm:pt modelId="{86CB1992-69ED-4F22-9AEA-B380E93034BA}" type="sibTrans" cxnId="{121C7235-AFF8-4E5F-A9B2-1A4C073D1024}">
      <dgm:prSet/>
      <dgm:spPr/>
      <dgm:t>
        <a:bodyPr/>
        <a:lstStyle/>
        <a:p>
          <a:endParaRPr lang="hu-HU"/>
        </a:p>
      </dgm:t>
    </dgm:pt>
    <dgm:pt modelId="{38DC081A-3551-4A34-84E1-7209210C4A57}">
      <dgm:prSet phldrT="[Szöveg]" custT="1"/>
      <dgm:spPr/>
      <dgm:t>
        <a:bodyPr/>
        <a:lstStyle/>
        <a:p>
          <a:r>
            <a:rPr lang="hu-HU" sz="1000" dirty="0"/>
            <a:t>Energiapolitika</a:t>
          </a:r>
        </a:p>
      </dgm:t>
    </dgm:pt>
    <dgm:pt modelId="{70A8EB81-CA9D-437D-BFA2-893F3B1DFECD}" type="parTrans" cxnId="{298624E4-FFAD-45AC-BC25-C4CB3D83C274}">
      <dgm:prSet/>
      <dgm:spPr/>
      <dgm:t>
        <a:bodyPr/>
        <a:lstStyle/>
        <a:p>
          <a:endParaRPr lang="hu-HU"/>
        </a:p>
      </dgm:t>
    </dgm:pt>
    <dgm:pt modelId="{92B2440F-B25A-41F3-B98A-A46459348322}" type="sibTrans" cxnId="{298624E4-FFAD-45AC-BC25-C4CB3D83C274}">
      <dgm:prSet/>
      <dgm:spPr/>
      <dgm:t>
        <a:bodyPr/>
        <a:lstStyle/>
        <a:p>
          <a:endParaRPr lang="hu-HU"/>
        </a:p>
      </dgm:t>
    </dgm:pt>
    <dgm:pt modelId="{2F4AB10C-A286-458C-8A07-C136268E6F3D}">
      <dgm:prSet phldrT="[Szöveg]" custT="1"/>
      <dgm:spPr/>
      <dgm:t>
        <a:bodyPr/>
        <a:lstStyle/>
        <a:p>
          <a:r>
            <a:rPr lang="hu-HU" sz="1000" dirty="0"/>
            <a:t>Szociálpolitika</a:t>
          </a:r>
        </a:p>
      </dgm:t>
    </dgm:pt>
    <dgm:pt modelId="{67493872-20F6-4D16-A54F-A8A9AA45350C}" type="parTrans" cxnId="{2377424C-3BE6-4E53-B24B-A96EE095D5E6}">
      <dgm:prSet/>
      <dgm:spPr/>
      <dgm:t>
        <a:bodyPr/>
        <a:lstStyle/>
        <a:p>
          <a:endParaRPr lang="hu-HU"/>
        </a:p>
      </dgm:t>
    </dgm:pt>
    <dgm:pt modelId="{6EF77DBA-3214-4718-BDCC-26057174433E}" type="sibTrans" cxnId="{2377424C-3BE6-4E53-B24B-A96EE095D5E6}">
      <dgm:prSet/>
      <dgm:spPr/>
      <dgm:t>
        <a:bodyPr/>
        <a:lstStyle/>
        <a:p>
          <a:endParaRPr lang="hu-HU"/>
        </a:p>
      </dgm:t>
    </dgm:pt>
    <dgm:pt modelId="{A9EBD059-A1BA-4591-8F11-F7B3DCC9D615}">
      <dgm:prSet phldrT="[Szöveg]" custT="1"/>
      <dgm:spPr/>
      <dgm:t>
        <a:bodyPr/>
        <a:lstStyle/>
        <a:p>
          <a:r>
            <a:rPr lang="hu-HU" sz="1200" dirty="0"/>
            <a:t>Regionális fejlesztés</a:t>
          </a:r>
        </a:p>
      </dgm:t>
    </dgm:pt>
    <dgm:pt modelId="{9BED0D2A-D232-4291-B94B-6A16B73A61BA}" type="parTrans" cxnId="{CE7AF439-2C1E-4249-92C8-3C44C34CBC00}">
      <dgm:prSet/>
      <dgm:spPr/>
      <dgm:t>
        <a:bodyPr/>
        <a:lstStyle/>
        <a:p>
          <a:endParaRPr lang="hu-HU"/>
        </a:p>
      </dgm:t>
    </dgm:pt>
    <dgm:pt modelId="{EDC4B823-85C4-40C1-A6CA-8BA899D0250C}" type="sibTrans" cxnId="{CE7AF439-2C1E-4249-92C8-3C44C34CBC00}">
      <dgm:prSet/>
      <dgm:spPr/>
      <dgm:t>
        <a:bodyPr/>
        <a:lstStyle/>
        <a:p>
          <a:endParaRPr lang="hu-HU"/>
        </a:p>
      </dgm:t>
    </dgm:pt>
    <dgm:pt modelId="{7D994B95-7864-4A59-A2FC-7E40C945A78C}">
      <dgm:prSet phldrT="[Szöveg]" custT="1"/>
      <dgm:spPr/>
      <dgm:t>
        <a:bodyPr/>
        <a:lstStyle/>
        <a:p>
          <a:r>
            <a:rPr lang="hu-HU" sz="1000" dirty="0"/>
            <a:t>Előfoglalás alá nem eső területek</a:t>
          </a:r>
        </a:p>
      </dgm:t>
    </dgm:pt>
    <dgm:pt modelId="{D0719729-4C1A-4193-9AC2-B444ABA3DBF2}" type="parTrans" cxnId="{EB5E6684-B531-43D1-BAE1-F8529CE10C9D}">
      <dgm:prSet/>
      <dgm:spPr/>
      <dgm:t>
        <a:bodyPr/>
        <a:lstStyle/>
        <a:p>
          <a:endParaRPr lang="hu-HU"/>
        </a:p>
      </dgm:t>
    </dgm:pt>
    <dgm:pt modelId="{6678DBF5-84E4-4BC9-BB84-50787782B601}" type="sibTrans" cxnId="{EB5E6684-B531-43D1-BAE1-F8529CE10C9D}">
      <dgm:prSet/>
      <dgm:spPr/>
      <dgm:t>
        <a:bodyPr/>
        <a:lstStyle/>
        <a:p>
          <a:endParaRPr lang="hu-HU"/>
        </a:p>
      </dgm:t>
    </dgm:pt>
    <dgm:pt modelId="{4F6D762A-36F6-4F7D-BA26-D96DD84E55FE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/>
            <a:t>K+F</a:t>
          </a:r>
        </a:p>
      </dgm:t>
    </dgm:pt>
    <dgm:pt modelId="{63E8EA93-FE0C-43CC-A12C-546AF45DA569}" type="parTrans" cxnId="{55DDE6A1-A855-4460-BFEC-87E8DB9A278F}">
      <dgm:prSet/>
      <dgm:spPr/>
      <dgm:t>
        <a:bodyPr/>
        <a:lstStyle/>
        <a:p>
          <a:endParaRPr lang="hu-HU"/>
        </a:p>
      </dgm:t>
    </dgm:pt>
    <dgm:pt modelId="{03656EB8-54AF-4E5A-8CFC-E6C5861E4590}" type="sibTrans" cxnId="{55DDE6A1-A855-4460-BFEC-87E8DB9A278F}">
      <dgm:prSet/>
      <dgm:spPr/>
      <dgm:t>
        <a:bodyPr/>
        <a:lstStyle/>
        <a:p>
          <a:endParaRPr lang="hu-HU"/>
        </a:p>
      </dgm:t>
    </dgm:pt>
    <dgm:pt modelId="{BC8C8393-75E9-4E70-AC1A-940EC530617F}">
      <dgm:prSet phldrT="[Szöveg]" custT="1"/>
      <dgm:spPr/>
      <dgm:t>
        <a:bodyPr/>
        <a:lstStyle/>
        <a:p>
          <a:r>
            <a:rPr lang="hu-HU" sz="800" dirty="0"/>
            <a:t>Fejlesztéspolitika és humanitárius segítség</a:t>
          </a:r>
        </a:p>
      </dgm:t>
    </dgm:pt>
    <dgm:pt modelId="{444E457F-44BD-4449-8786-E5CF4ED69B89}" type="parTrans" cxnId="{BEF81C32-2872-4A60-A000-C5BB50739D63}">
      <dgm:prSet/>
      <dgm:spPr/>
      <dgm:t>
        <a:bodyPr/>
        <a:lstStyle/>
        <a:p>
          <a:endParaRPr lang="hu-HU"/>
        </a:p>
      </dgm:t>
    </dgm:pt>
    <dgm:pt modelId="{06C5FAF4-EE31-4C6C-8DA7-BC50037E656B}" type="sibTrans" cxnId="{BEF81C32-2872-4A60-A000-C5BB50739D63}">
      <dgm:prSet/>
      <dgm:spPr/>
      <dgm:t>
        <a:bodyPr/>
        <a:lstStyle/>
        <a:p>
          <a:endParaRPr lang="hu-HU"/>
        </a:p>
      </dgm:t>
    </dgm:pt>
    <dgm:pt modelId="{E0812CC9-6C0E-4A2E-AE98-217CF538BDB5}">
      <dgm:prSet phldrT="[Szöveg]" custT="1"/>
      <dgm:spPr/>
      <dgm:t>
        <a:bodyPr/>
        <a:lstStyle/>
        <a:p>
          <a:r>
            <a:rPr lang="hu-HU" sz="900" dirty="0"/>
            <a:t>Támogató, összehangoló, kiegészítő hatáskör</a:t>
          </a:r>
        </a:p>
      </dgm:t>
    </dgm:pt>
    <dgm:pt modelId="{B1E36872-F833-4768-9519-FDF407FFF985}" type="parTrans" cxnId="{B85F00A4-CFFE-4A35-B152-08A1BC8900E5}">
      <dgm:prSet/>
      <dgm:spPr/>
      <dgm:t>
        <a:bodyPr/>
        <a:lstStyle/>
        <a:p>
          <a:endParaRPr lang="hu-HU"/>
        </a:p>
      </dgm:t>
    </dgm:pt>
    <dgm:pt modelId="{534BB566-2C6A-437F-A091-DB346C49F174}" type="sibTrans" cxnId="{B85F00A4-CFFE-4A35-B152-08A1BC8900E5}">
      <dgm:prSet/>
      <dgm:spPr/>
      <dgm:t>
        <a:bodyPr/>
        <a:lstStyle/>
        <a:p>
          <a:endParaRPr lang="hu-HU"/>
        </a:p>
      </dgm:t>
    </dgm:pt>
    <dgm:pt modelId="{5B7A5DA7-45AB-4BCC-A2A1-51344E3C0633}">
      <dgm:prSet phldrT="[Szöveg]" custT="1"/>
      <dgm:spPr/>
      <dgm:t>
        <a:bodyPr/>
        <a:lstStyle/>
        <a:p>
          <a:r>
            <a:rPr lang="hu-HU" sz="1000" dirty="0"/>
            <a:t>Speciális hatásköri szabályok</a:t>
          </a:r>
        </a:p>
      </dgm:t>
    </dgm:pt>
    <dgm:pt modelId="{71504842-53E6-46EE-AA7A-D1EF9C2CE8CA}" type="parTrans" cxnId="{B3DFCF9E-E32B-4E32-A7C9-C31307E5286F}">
      <dgm:prSet/>
      <dgm:spPr/>
      <dgm:t>
        <a:bodyPr/>
        <a:lstStyle/>
        <a:p>
          <a:endParaRPr lang="hu-HU"/>
        </a:p>
      </dgm:t>
    </dgm:pt>
    <dgm:pt modelId="{BABF820D-286B-4E14-BEFB-B760FCFEE1CD}" type="sibTrans" cxnId="{B3DFCF9E-E32B-4E32-A7C9-C31307E5286F}">
      <dgm:prSet/>
      <dgm:spPr/>
      <dgm:t>
        <a:bodyPr/>
        <a:lstStyle/>
        <a:p>
          <a:endParaRPr lang="hu-HU"/>
        </a:p>
      </dgm:t>
    </dgm:pt>
    <dgm:pt modelId="{5CA3B0F8-3AA6-4F13-B177-FBF6E855AF5B}">
      <dgm:prSet phldrT="[Szöveg]" custT="1"/>
      <dgm:spPr/>
      <dgm:t>
        <a:bodyPr/>
        <a:lstStyle/>
        <a:p>
          <a:r>
            <a:rPr lang="hu-HU" sz="800" dirty="0"/>
            <a:t>Gazdaság-, </a:t>
          </a:r>
          <a:r>
            <a:rPr lang="hu-HU" sz="800" dirty="0" err="1"/>
            <a:t>szociál-</a:t>
          </a:r>
          <a:r>
            <a:rPr lang="hu-HU" sz="800" dirty="0"/>
            <a:t> és foglalkoztatáspolitika</a:t>
          </a:r>
        </a:p>
      </dgm:t>
    </dgm:pt>
    <dgm:pt modelId="{8D740026-FD77-4BB5-9F66-84238ED52F86}" type="parTrans" cxnId="{37325A96-479F-4BBD-AE3D-D68A47585A5D}">
      <dgm:prSet/>
      <dgm:spPr/>
      <dgm:t>
        <a:bodyPr/>
        <a:lstStyle/>
        <a:p>
          <a:endParaRPr lang="hu-HU"/>
        </a:p>
      </dgm:t>
    </dgm:pt>
    <dgm:pt modelId="{21866BBA-88C4-4E7C-9FDD-DDBA958CFFA5}" type="sibTrans" cxnId="{37325A96-479F-4BBD-AE3D-D68A47585A5D}">
      <dgm:prSet/>
      <dgm:spPr/>
      <dgm:t>
        <a:bodyPr/>
        <a:lstStyle/>
        <a:p>
          <a:endParaRPr lang="hu-HU"/>
        </a:p>
      </dgm:t>
    </dgm:pt>
    <dgm:pt modelId="{EF2A8598-D4D6-490E-B0AC-C32276393094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/>
            <a:t>KKBP</a:t>
          </a:r>
        </a:p>
      </dgm:t>
    </dgm:pt>
    <dgm:pt modelId="{268D6F13-BF99-49E2-B623-BE7EC1BE8CFB}" type="parTrans" cxnId="{FAC3B92F-CACB-460E-BBF4-DAFEE93BF17D}">
      <dgm:prSet/>
      <dgm:spPr/>
      <dgm:t>
        <a:bodyPr/>
        <a:lstStyle/>
        <a:p>
          <a:endParaRPr lang="hu-HU"/>
        </a:p>
      </dgm:t>
    </dgm:pt>
    <dgm:pt modelId="{875E5C4D-84DE-4AF6-8441-100CD28D942B}" type="sibTrans" cxnId="{FAC3B92F-CACB-460E-BBF4-DAFEE93BF17D}">
      <dgm:prSet/>
      <dgm:spPr/>
      <dgm:t>
        <a:bodyPr/>
        <a:lstStyle/>
        <a:p>
          <a:endParaRPr lang="hu-HU"/>
        </a:p>
      </dgm:t>
    </dgm:pt>
    <dgm:pt modelId="{2A7C241F-8FAB-406E-BC9D-7EA43C4869B6}" type="pres">
      <dgm:prSet presAssocID="{BB83C0D1-413B-4165-9983-B66BC6E000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9ABF72-5E9E-473D-9C5D-E6953EA2FA49}" type="pres">
      <dgm:prSet presAssocID="{5F640A80-7CC3-475D-B51C-08B67E9D24DF}" presName="hierRoot1" presStyleCnt="0">
        <dgm:presLayoutVars>
          <dgm:hierBranch val="init"/>
        </dgm:presLayoutVars>
      </dgm:prSet>
      <dgm:spPr/>
    </dgm:pt>
    <dgm:pt modelId="{848EB359-9187-46E1-94B3-FDDD38F3F365}" type="pres">
      <dgm:prSet presAssocID="{5F640A80-7CC3-475D-B51C-08B67E9D24DF}" presName="rootComposite1" presStyleCnt="0"/>
      <dgm:spPr/>
    </dgm:pt>
    <dgm:pt modelId="{41DCB34F-0191-49F9-AC5A-B25F7BBE233D}" type="pres">
      <dgm:prSet presAssocID="{5F640A80-7CC3-475D-B51C-08B67E9D24DF}" presName="rootText1" presStyleLbl="node0" presStyleIdx="0" presStyleCnt="4">
        <dgm:presLayoutVars>
          <dgm:chPref val="3"/>
        </dgm:presLayoutVars>
      </dgm:prSet>
      <dgm:spPr/>
    </dgm:pt>
    <dgm:pt modelId="{8B9CCF02-1BA9-4534-A164-DD8BD98F62C6}" type="pres">
      <dgm:prSet presAssocID="{5F640A80-7CC3-475D-B51C-08B67E9D24DF}" presName="rootConnector1" presStyleLbl="node1" presStyleIdx="0" presStyleCnt="0"/>
      <dgm:spPr/>
    </dgm:pt>
    <dgm:pt modelId="{19275D76-C019-4846-A896-3FF42DFC6484}" type="pres">
      <dgm:prSet presAssocID="{5F640A80-7CC3-475D-B51C-08B67E9D24DF}" presName="hierChild2" presStyleCnt="0"/>
      <dgm:spPr/>
    </dgm:pt>
    <dgm:pt modelId="{8D531B6A-6B6E-44D8-B48E-DEC3EB088F7F}" type="pres">
      <dgm:prSet presAssocID="{5FC55186-3609-4DD5-B837-87365641C5BD}" presName="Name37" presStyleLbl="parChTrans1D2" presStyleIdx="0" presStyleCnt="7"/>
      <dgm:spPr/>
    </dgm:pt>
    <dgm:pt modelId="{CCBFA9D1-E53C-4733-8373-68B8D197965F}" type="pres">
      <dgm:prSet presAssocID="{FA863B4D-8CE7-415D-B23A-85935754CA0E}" presName="hierRoot2" presStyleCnt="0">
        <dgm:presLayoutVars>
          <dgm:hierBranch val="init"/>
        </dgm:presLayoutVars>
      </dgm:prSet>
      <dgm:spPr/>
    </dgm:pt>
    <dgm:pt modelId="{01D0962B-C9B4-411A-9D9C-FCCD0A92D060}" type="pres">
      <dgm:prSet presAssocID="{FA863B4D-8CE7-415D-B23A-85935754CA0E}" presName="rootComposite" presStyleCnt="0"/>
      <dgm:spPr/>
    </dgm:pt>
    <dgm:pt modelId="{5D0C3447-F415-4F2D-92E1-614D3342441E}" type="pres">
      <dgm:prSet presAssocID="{FA863B4D-8CE7-415D-B23A-85935754CA0E}" presName="rootText" presStyleLbl="node2" presStyleIdx="0" presStyleCnt="6">
        <dgm:presLayoutVars>
          <dgm:chPref val="3"/>
        </dgm:presLayoutVars>
      </dgm:prSet>
      <dgm:spPr/>
    </dgm:pt>
    <dgm:pt modelId="{FBDCCF10-A55D-48E7-B8F3-AB955E4D24E8}" type="pres">
      <dgm:prSet presAssocID="{FA863B4D-8CE7-415D-B23A-85935754CA0E}" presName="rootConnector" presStyleLbl="node2" presStyleIdx="0" presStyleCnt="6"/>
      <dgm:spPr/>
    </dgm:pt>
    <dgm:pt modelId="{63AF84E4-4F8C-49BB-B552-EBE8F7283253}" type="pres">
      <dgm:prSet presAssocID="{FA863B4D-8CE7-415D-B23A-85935754CA0E}" presName="hierChild4" presStyleCnt="0"/>
      <dgm:spPr/>
    </dgm:pt>
    <dgm:pt modelId="{2747DFAA-D8E0-4AF3-BF2A-DE564631838D}" type="pres">
      <dgm:prSet presAssocID="{90244373-2203-443B-B806-375C7D12E141}" presName="Name37" presStyleLbl="parChTrans1D3" presStyleIdx="0" presStyleCnt="16"/>
      <dgm:spPr/>
    </dgm:pt>
    <dgm:pt modelId="{41052303-15F2-46CB-9F20-00B1748A8C1C}" type="pres">
      <dgm:prSet presAssocID="{358D2329-64DB-4F41-8B51-8C6EFB5B7F25}" presName="hierRoot2" presStyleCnt="0">
        <dgm:presLayoutVars>
          <dgm:hierBranch val="init"/>
        </dgm:presLayoutVars>
      </dgm:prSet>
      <dgm:spPr/>
    </dgm:pt>
    <dgm:pt modelId="{7B99C6C3-E16E-4345-A6F0-E1C5E051DF6E}" type="pres">
      <dgm:prSet presAssocID="{358D2329-64DB-4F41-8B51-8C6EFB5B7F25}" presName="rootComposite" presStyleCnt="0"/>
      <dgm:spPr/>
    </dgm:pt>
    <dgm:pt modelId="{7504B102-80F6-4DA8-8464-B8540BAFAA9F}" type="pres">
      <dgm:prSet presAssocID="{358D2329-64DB-4F41-8B51-8C6EFB5B7F25}" presName="rootText" presStyleLbl="node3" presStyleIdx="0" presStyleCnt="16">
        <dgm:presLayoutVars>
          <dgm:chPref val="3"/>
        </dgm:presLayoutVars>
      </dgm:prSet>
      <dgm:spPr/>
    </dgm:pt>
    <dgm:pt modelId="{E19BD264-D103-435D-B061-D111E1978E35}" type="pres">
      <dgm:prSet presAssocID="{358D2329-64DB-4F41-8B51-8C6EFB5B7F25}" presName="rootConnector" presStyleLbl="node3" presStyleIdx="0" presStyleCnt="16"/>
      <dgm:spPr/>
    </dgm:pt>
    <dgm:pt modelId="{6792D5BA-0746-406C-B57C-58789A235560}" type="pres">
      <dgm:prSet presAssocID="{358D2329-64DB-4F41-8B51-8C6EFB5B7F25}" presName="hierChild4" presStyleCnt="0"/>
      <dgm:spPr/>
    </dgm:pt>
    <dgm:pt modelId="{45B69772-BD88-4E6B-8370-97897664EA1A}" type="pres">
      <dgm:prSet presAssocID="{358D2329-64DB-4F41-8B51-8C6EFB5B7F25}" presName="hierChild5" presStyleCnt="0"/>
      <dgm:spPr/>
    </dgm:pt>
    <dgm:pt modelId="{B07507FE-DA99-4E7C-AEF4-0E6DD02834DD}" type="pres">
      <dgm:prSet presAssocID="{AF5F9BE4-AFD0-4E65-AFE9-D2BE8CBFC755}" presName="Name37" presStyleLbl="parChTrans1D3" presStyleIdx="1" presStyleCnt="16"/>
      <dgm:spPr/>
    </dgm:pt>
    <dgm:pt modelId="{E47A018E-6B79-40A4-B582-F6F6E59D3927}" type="pres">
      <dgm:prSet presAssocID="{B4513E67-1F32-457F-827C-E95C8FC9D28F}" presName="hierRoot2" presStyleCnt="0">
        <dgm:presLayoutVars>
          <dgm:hierBranch val="init"/>
        </dgm:presLayoutVars>
      </dgm:prSet>
      <dgm:spPr/>
    </dgm:pt>
    <dgm:pt modelId="{72876E02-D054-494D-A86B-ED2551CEB023}" type="pres">
      <dgm:prSet presAssocID="{B4513E67-1F32-457F-827C-E95C8FC9D28F}" presName="rootComposite" presStyleCnt="0"/>
      <dgm:spPr/>
    </dgm:pt>
    <dgm:pt modelId="{62EF4B13-68A9-4AFF-9A49-AFB5C72ECC3D}" type="pres">
      <dgm:prSet presAssocID="{B4513E67-1F32-457F-827C-E95C8FC9D28F}" presName="rootText" presStyleLbl="node3" presStyleIdx="1" presStyleCnt="16">
        <dgm:presLayoutVars>
          <dgm:chPref val="3"/>
        </dgm:presLayoutVars>
      </dgm:prSet>
      <dgm:spPr/>
    </dgm:pt>
    <dgm:pt modelId="{E020F6EF-3AB2-4D3A-A1E0-14D64476E70C}" type="pres">
      <dgm:prSet presAssocID="{B4513E67-1F32-457F-827C-E95C8FC9D28F}" presName="rootConnector" presStyleLbl="node3" presStyleIdx="1" presStyleCnt="16"/>
      <dgm:spPr/>
    </dgm:pt>
    <dgm:pt modelId="{1205597C-0A35-4E09-8DD4-6673F49A671E}" type="pres">
      <dgm:prSet presAssocID="{B4513E67-1F32-457F-827C-E95C8FC9D28F}" presName="hierChild4" presStyleCnt="0"/>
      <dgm:spPr/>
    </dgm:pt>
    <dgm:pt modelId="{3BEA7484-EA65-4D6A-8CA4-28044E39CE03}" type="pres">
      <dgm:prSet presAssocID="{B4513E67-1F32-457F-827C-E95C8FC9D28F}" presName="hierChild5" presStyleCnt="0"/>
      <dgm:spPr/>
    </dgm:pt>
    <dgm:pt modelId="{F89B88C6-335F-4A95-92CF-2618553BA72D}" type="pres">
      <dgm:prSet presAssocID="{E298E38F-E82B-458C-B3B3-0D6E84346B52}" presName="Name37" presStyleLbl="parChTrans1D3" presStyleIdx="2" presStyleCnt="16"/>
      <dgm:spPr/>
    </dgm:pt>
    <dgm:pt modelId="{D04069C8-1228-4052-B35D-9C5CBEA70B78}" type="pres">
      <dgm:prSet presAssocID="{668D9B60-7280-4FE8-AC51-E2215FBBC033}" presName="hierRoot2" presStyleCnt="0">
        <dgm:presLayoutVars>
          <dgm:hierBranch val="init"/>
        </dgm:presLayoutVars>
      </dgm:prSet>
      <dgm:spPr/>
    </dgm:pt>
    <dgm:pt modelId="{C5032978-F235-461D-BF32-8C1BED150476}" type="pres">
      <dgm:prSet presAssocID="{668D9B60-7280-4FE8-AC51-E2215FBBC033}" presName="rootComposite" presStyleCnt="0"/>
      <dgm:spPr/>
    </dgm:pt>
    <dgm:pt modelId="{0885551A-D5A4-43D5-80EF-03076B06F52A}" type="pres">
      <dgm:prSet presAssocID="{668D9B60-7280-4FE8-AC51-E2215FBBC033}" presName="rootText" presStyleLbl="node3" presStyleIdx="2" presStyleCnt="16">
        <dgm:presLayoutVars>
          <dgm:chPref val="3"/>
        </dgm:presLayoutVars>
      </dgm:prSet>
      <dgm:spPr/>
    </dgm:pt>
    <dgm:pt modelId="{E152DC85-9852-4664-99CD-19A1D1827144}" type="pres">
      <dgm:prSet presAssocID="{668D9B60-7280-4FE8-AC51-E2215FBBC033}" presName="rootConnector" presStyleLbl="node3" presStyleIdx="2" presStyleCnt="16"/>
      <dgm:spPr/>
    </dgm:pt>
    <dgm:pt modelId="{133AD083-1E20-4E17-91CF-9F01112D1453}" type="pres">
      <dgm:prSet presAssocID="{668D9B60-7280-4FE8-AC51-E2215FBBC033}" presName="hierChild4" presStyleCnt="0"/>
      <dgm:spPr/>
    </dgm:pt>
    <dgm:pt modelId="{F859C2D6-FD3B-43DF-975C-B1748CB45495}" type="pres">
      <dgm:prSet presAssocID="{668D9B60-7280-4FE8-AC51-E2215FBBC033}" presName="hierChild5" presStyleCnt="0"/>
      <dgm:spPr/>
    </dgm:pt>
    <dgm:pt modelId="{36A347C0-F5DD-4BA3-8301-2D6365434254}" type="pres">
      <dgm:prSet presAssocID="{9ECB6E04-E930-46D3-A533-DC323A1858A5}" presName="Name37" presStyleLbl="parChTrans1D3" presStyleIdx="3" presStyleCnt="16"/>
      <dgm:spPr/>
    </dgm:pt>
    <dgm:pt modelId="{843AF7CB-A5CA-412B-847F-6C91E67C7F72}" type="pres">
      <dgm:prSet presAssocID="{B34F3877-5341-47AC-9835-D90B2DC9A0CD}" presName="hierRoot2" presStyleCnt="0">
        <dgm:presLayoutVars>
          <dgm:hierBranch val="init"/>
        </dgm:presLayoutVars>
      </dgm:prSet>
      <dgm:spPr/>
    </dgm:pt>
    <dgm:pt modelId="{BB031E44-AFC2-4113-8480-0876DC30F371}" type="pres">
      <dgm:prSet presAssocID="{B34F3877-5341-47AC-9835-D90B2DC9A0CD}" presName="rootComposite" presStyleCnt="0"/>
      <dgm:spPr/>
    </dgm:pt>
    <dgm:pt modelId="{3E8F40E4-5FA3-4078-BF20-3054B770A606}" type="pres">
      <dgm:prSet presAssocID="{B34F3877-5341-47AC-9835-D90B2DC9A0CD}" presName="rootText" presStyleLbl="node3" presStyleIdx="3" presStyleCnt="16">
        <dgm:presLayoutVars>
          <dgm:chPref val="3"/>
        </dgm:presLayoutVars>
      </dgm:prSet>
      <dgm:spPr/>
    </dgm:pt>
    <dgm:pt modelId="{58E31A7C-CA2B-4431-944B-83B397451739}" type="pres">
      <dgm:prSet presAssocID="{B34F3877-5341-47AC-9835-D90B2DC9A0CD}" presName="rootConnector" presStyleLbl="node3" presStyleIdx="3" presStyleCnt="16"/>
      <dgm:spPr/>
    </dgm:pt>
    <dgm:pt modelId="{4B71603E-90B5-4E8B-B36E-56DD7EF952D5}" type="pres">
      <dgm:prSet presAssocID="{B34F3877-5341-47AC-9835-D90B2DC9A0CD}" presName="hierChild4" presStyleCnt="0"/>
      <dgm:spPr/>
    </dgm:pt>
    <dgm:pt modelId="{F680C857-C473-43BE-913E-CD40B64F7883}" type="pres">
      <dgm:prSet presAssocID="{B34F3877-5341-47AC-9835-D90B2DC9A0CD}" presName="hierChild5" presStyleCnt="0"/>
      <dgm:spPr/>
    </dgm:pt>
    <dgm:pt modelId="{A1CD62D6-77B7-4FD0-9653-B33CE5959526}" type="pres">
      <dgm:prSet presAssocID="{B3182DEA-7552-47CA-A15B-33E62EFC0292}" presName="Name37" presStyleLbl="parChTrans1D3" presStyleIdx="4" presStyleCnt="16"/>
      <dgm:spPr/>
    </dgm:pt>
    <dgm:pt modelId="{F49FCBE8-A87E-43E0-AA06-8DF34A7714C0}" type="pres">
      <dgm:prSet presAssocID="{24AC7F60-9F08-429C-B108-8D96D4029F1B}" presName="hierRoot2" presStyleCnt="0">
        <dgm:presLayoutVars>
          <dgm:hierBranch val="init"/>
        </dgm:presLayoutVars>
      </dgm:prSet>
      <dgm:spPr/>
    </dgm:pt>
    <dgm:pt modelId="{FDE150E5-035C-490A-9EF7-CFCAA4654F93}" type="pres">
      <dgm:prSet presAssocID="{24AC7F60-9F08-429C-B108-8D96D4029F1B}" presName="rootComposite" presStyleCnt="0"/>
      <dgm:spPr/>
    </dgm:pt>
    <dgm:pt modelId="{388F01CF-D291-4155-9EBF-2172AFEE0835}" type="pres">
      <dgm:prSet presAssocID="{24AC7F60-9F08-429C-B108-8D96D4029F1B}" presName="rootText" presStyleLbl="node3" presStyleIdx="4" presStyleCnt="16" custScaleX="108234" custLinFactNeighborX="1227" custLinFactNeighborY="-10096">
        <dgm:presLayoutVars>
          <dgm:chPref val="3"/>
        </dgm:presLayoutVars>
      </dgm:prSet>
      <dgm:spPr/>
    </dgm:pt>
    <dgm:pt modelId="{20CB6563-63FB-47D9-A099-5C8FB828019E}" type="pres">
      <dgm:prSet presAssocID="{24AC7F60-9F08-429C-B108-8D96D4029F1B}" presName="rootConnector" presStyleLbl="node3" presStyleIdx="4" presStyleCnt="16"/>
      <dgm:spPr/>
    </dgm:pt>
    <dgm:pt modelId="{1AE47B7C-00B9-4814-A0BC-B66574F0B2FC}" type="pres">
      <dgm:prSet presAssocID="{24AC7F60-9F08-429C-B108-8D96D4029F1B}" presName="hierChild4" presStyleCnt="0"/>
      <dgm:spPr/>
    </dgm:pt>
    <dgm:pt modelId="{EA0C78A4-B9B0-44B9-8BC4-CCF7862C066C}" type="pres">
      <dgm:prSet presAssocID="{24AC7F60-9F08-429C-B108-8D96D4029F1B}" presName="hierChild5" presStyleCnt="0"/>
      <dgm:spPr/>
    </dgm:pt>
    <dgm:pt modelId="{633B1BD3-DF98-483D-ACE0-4B3B87777207}" type="pres">
      <dgm:prSet presAssocID="{FA863B4D-8CE7-415D-B23A-85935754CA0E}" presName="hierChild5" presStyleCnt="0"/>
      <dgm:spPr/>
    </dgm:pt>
    <dgm:pt modelId="{EE4E717F-B951-432A-86F8-F7BC5BAB902E}" type="pres">
      <dgm:prSet presAssocID="{9999CCBE-6DD8-4F0D-B42B-6F1DF7962136}" presName="Name37" presStyleLbl="parChTrans1D2" presStyleIdx="1" presStyleCnt="7"/>
      <dgm:spPr/>
    </dgm:pt>
    <dgm:pt modelId="{E0D68333-2D96-4843-A40B-87A0B535EDA4}" type="pres">
      <dgm:prSet presAssocID="{0E103441-E9EC-4F05-905A-93212B78061E}" presName="hierRoot2" presStyleCnt="0">
        <dgm:presLayoutVars>
          <dgm:hierBranch val="init"/>
        </dgm:presLayoutVars>
      </dgm:prSet>
      <dgm:spPr/>
    </dgm:pt>
    <dgm:pt modelId="{0645AE58-32DF-4944-9389-BC57CCD7D7D9}" type="pres">
      <dgm:prSet presAssocID="{0E103441-E9EC-4F05-905A-93212B78061E}" presName="rootComposite" presStyleCnt="0"/>
      <dgm:spPr/>
    </dgm:pt>
    <dgm:pt modelId="{66EED627-86F7-407E-9E4C-B345277408D9}" type="pres">
      <dgm:prSet presAssocID="{0E103441-E9EC-4F05-905A-93212B78061E}" presName="rootText" presStyleLbl="node2" presStyleIdx="1" presStyleCnt="6">
        <dgm:presLayoutVars>
          <dgm:chPref val="3"/>
        </dgm:presLayoutVars>
      </dgm:prSet>
      <dgm:spPr/>
    </dgm:pt>
    <dgm:pt modelId="{765A8A5D-8EAC-4965-AB15-498D0FBB8634}" type="pres">
      <dgm:prSet presAssocID="{0E103441-E9EC-4F05-905A-93212B78061E}" presName="rootConnector" presStyleLbl="node2" presStyleIdx="1" presStyleCnt="6"/>
      <dgm:spPr/>
    </dgm:pt>
    <dgm:pt modelId="{8886BE66-78F8-417E-BBDC-97E99EEE17EB}" type="pres">
      <dgm:prSet presAssocID="{0E103441-E9EC-4F05-905A-93212B78061E}" presName="hierChild4" presStyleCnt="0"/>
      <dgm:spPr/>
    </dgm:pt>
    <dgm:pt modelId="{04B396D4-8921-4B3B-8155-8BEAABAE08D6}" type="pres">
      <dgm:prSet presAssocID="{8C94515E-D668-4175-8F88-F9228DB6331C}" presName="Name37" presStyleLbl="parChTrans1D3" presStyleIdx="5" presStyleCnt="16"/>
      <dgm:spPr/>
    </dgm:pt>
    <dgm:pt modelId="{4EFA6FE5-31FC-478D-91A7-68A391846076}" type="pres">
      <dgm:prSet presAssocID="{DD77ABCE-9F2B-4B56-B64B-7A2EEA380385}" presName="hierRoot2" presStyleCnt="0">
        <dgm:presLayoutVars>
          <dgm:hierBranch val="init"/>
        </dgm:presLayoutVars>
      </dgm:prSet>
      <dgm:spPr/>
    </dgm:pt>
    <dgm:pt modelId="{E8D909BC-9B42-4BF7-8FC2-EFBC5A4F4E27}" type="pres">
      <dgm:prSet presAssocID="{DD77ABCE-9F2B-4B56-B64B-7A2EEA380385}" presName="rootComposite" presStyleCnt="0"/>
      <dgm:spPr/>
    </dgm:pt>
    <dgm:pt modelId="{30695211-1C3A-4E93-80D7-90F91C24387B}" type="pres">
      <dgm:prSet presAssocID="{DD77ABCE-9F2B-4B56-B64B-7A2EEA380385}" presName="rootText" presStyleLbl="node3" presStyleIdx="5" presStyleCnt="16">
        <dgm:presLayoutVars>
          <dgm:chPref val="3"/>
        </dgm:presLayoutVars>
      </dgm:prSet>
      <dgm:spPr/>
    </dgm:pt>
    <dgm:pt modelId="{03359046-635B-47AF-B6D9-FBA59FD780D8}" type="pres">
      <dgm:prSet presAssocID="{DD77ABCE-9F2B-4B56-B64B-7A2EEA380385}" presName="rootConnector" presStyleLbl="node3" presStyleIdx="5" presStyleCnt="16"/>
      <dgm:spPr/>
    </dgm:pt>
    <dgm:pt modelId="{8C37CAD3-3CC0-4980-ACFE-502B2D4B0A02}" type="pres">
      <dgm:prSet presAssocID="{DD77ABCE-9F2B-4B56-B64B-7A2EEA380385}" presName="hierChild4" presStyleCnt="0"/>
      <dgm:spPr/>
    </dgm:pt>
    <dgm:pt modelId="{174276C6-C0EE-49C1-854F-CEC817393BD7}" type="pres">
      <dgm:prSet presAssocID="{DD77ABCE-9F2B-4B56-B64B-7A2EEA380385}" presName="hierChild5" presStyleCnt="0"/>
      <dgm:spPr/>
    </dgm:pt>
    <dgm:pt modelId="{EF9C29F6-BB34-439D-8B0C-BCBB4BAA522A}" type="pres">
      <dgm:prSet presAssocID="{F4D318F0-F279-4B27-99EC-E718A5DAA4D0}" presName="Name37" presStyleLbl="parChTrans1D3" presStyleIdx="6" presStyleCnt="16"/>
      <dgm:spPr/>
    </dgm:pt>
    <dgm:pt modelId="{A3222162-30ED-4026-8158-609342B156D2}" type="pres">
      <dgm:prSet presAssocID="{9F134212-E6B0-4736-B195-E1E7F8F200CC}" presName="hierRoot2" presStyleCnt="0">
        <dgm:presLayoutVars>
          <dgm:hierBranch val="init"/>
        </dgm:presLayoutVars>
      </dgm:prSet>
      <dgm:spPr/>
    </dgm:pt>
    <dgm:pt modelId="{D1C004FC-AE22-4D2A-9966-6E0D4E497DE6}" type="pres">
      <dgm:prSet presAssocID="{9F134212-E6B0-4736-B195-E1E7F8F200CC}" presName="rootComposite" presStyleCnt="0"/>
      <dgm:spPr/>
    </dgm:pt>
    <dgm:pt modelId="{9326CDE5-5766-480F-BFBD-B1B5E921FDB0}" type="pres">
      <dgm:prSet presAssocID="{9F134212-E6B0-4736-B195-E1E7F8F200CC}" presName="rootText" presStyleLbl="node3" presStyleIdx="6" presStyleCnt="16">
        <dgm:presLayoutVars>
          <dgm:chPref val="3"/>
        </dgm:presLayoutVars>
      </dgm:prSet>
      <dgm:spPr/>
    </dgm:pt>
    <dgm:pt modelId="{A87D0DEB-4F41-4932-99A0-2DB69566ED20}" type="pres">
      <dgm:prSet presAssocID="{9F134212-E6B0-4736-B195-E1E7F8F200CC}" presName="rootConnector" presStyleLbl="node3" presStyleIdx="6" presStyleCnt="16"/>
      <dgm:spPr/>
    </dgm:pt>
    <dgm:pt modelId="{A3AD6A0A-BE96-4124-B284-7E8574951756}" type="pres">
      <dgm:prSet presAssocID="{9F134212-E6B0-4736-B195-E1E7F8F200CC}" presName="hierChild4" presStyleCnt="0"/>
      <dgm:spPr/>
    </dgm:pt>
    <dgm:pt modelId="{024FABD0-F377-42FD-9467-D1538492E9AA}" type="pres">
      <dgm:prSet presAssocID="{9F134212-E6B0-4736-B195-E1E7F8F200CC}" presName="hierChild5" presStyleCnt="0"/>
      <dgm:spPr/>
    </dgm:pt>
    <dgm:pt modelId="{A08B5DEE-4A6D-4C5B-8572-BB170C3FCE06}" type="pres">
      <dgm:prSet presAssocID="{AC5516AC-1D03-4D36-9F0E-11437D9A5AC3}" presName="Name37" presStyleLbl="parChTrans1D3" presStyleIdx="7" presStyleCnt="16"/>
      <dgm:spPr/>
    </dgm:pt>
    <dgm:pt modelId="{C1875D8E-C54A-412E-BCE5-5E7D983E7E38}" type="pres">
      <dgm:prSet presAssocID="{5C4F8A43-E0D0-4EB9-A81C-150FA5117A32}" presName="hierRoot2" presStyleCnt="0">
        <dgm:presLayoutVars>
          <dgm:hierBranch val="init"/>
        </dgm:presLayoutVars>
      </dgm:prSet>
      <dgm:spPr/>
    </dgm:pt>
    <dgm:pt modelId="{17F3C746-2997-479B-9375-D217E38BA18E}" type="pres">
      <dgm:prSet presAssocID="{5C4F8A43-E0D0-4EB9-A81C-150FA5117A32}" presName="rootComposite" presStyleCnt="0"/>
      <dgm:spPr/>
    </dgm:pt>
    <dgm:pt modelId="{3BB3F83E-DF7F-452F-BB04-19BB1D855292}" type="pres">
      <dgm:prSet presAssocID="{5C4F8A43-E0D0-4EB9-A81C-150FA5117A32}" presName="rootText" presStyleLbl="node3" presStyleIdx="7" presStyleCnt="16">
        <dgm:presLayoutVars>
          <dgm:chPref val="3"/>
        </dgm:presLayoutVars>
      </dgm:prSet>
      <dgm:spPr/>
    </dgm:pt>
    <dgm:pt modelId="{D1DB33B5-1821-409D-871B-68746C854C40}" type="pres">
      <dgm:prSet presAssocID="{5C4F8A43-E0D0-4EB9-A81C-150FA5117A32}" presName="rootConnector" presStyleLbl="node3" presStyleIdx="7" presStyleCnt="16"/>
      <dgm:spPr/>
    </dgm:pt>
    <dgm:pt modelId="{AF2626B9-D272-445D-B753-F97B516CA908}" type="pres">
      <dgm:prSet presAssocID="{5C4F8A43-E0D0-4EB9-A81C-150FA5117A32}" presName="hierChild4" presStyleCnt="0"/>
      <dgm:spPr/>
    </dgm:pt>
    <dgm:pt modelId="{0FF3718C-E858-45BD-A67D-09DABB5C5E05}" type="pres">
      <dgm:prSet presAssocID="{5C4F8A43-E0D0-4EB9-A81C-150FA5117A32}" presName="hierChild5" presStyleCnt="0"/>
      <dgm:spPr/>
    </dgm:pt>
    <dgm:pt modelId="{AFBF86F6-1356-4F23-BC58-F44AFDFF3628}" type="pres">
      <dgm:prSet presAssocID="{0E103441-E9EC-4F05-905A-93212B78061E}" presName="hierChild5" presStyleCnt="0"/>
      <dgm:spPr/>
    </dgm:pt>
    <dgm:pt modelId="{48DA71F5-B01E-4D90-B403-69267ED26A3A}" type="pres">
      <dgm:prSet presAssocID="{5F640A80-7CC3-475D-B51C-08B67E9D24DF}" presName="hierChild3" presStyleCnt="0"/>
      <dgm:spPr/>
    </dgm:pt>
    <dgm:pt modelId="{2024CD61-5437-43BE-9956-FD0728CD5530}" type="pres">
      <dgm:prSet presAssocID="{F1B6C662-0833-42B0-B7FF-3345632317D8}" presName="Name111" presStyleLbl="parChTrans1D2" presStyleIdx="2" presStyleCnt="7"/>
      <dgm:spPr/>
    </dgm:pt>
    <dgm:pt modelId="{4FD3A055-609C-4857-BEE8-D671C95132BD}" type="pres">
      <dgm:prSet presAssocID="{694B2508-BED2-48EF-AAA6-F806396582C1}" presName="hierRoot3" presStyleCnt="0">
        <dgm:presLayoutVars>
          <dgm:hierBranch val="init"/>
        </dgm:presLayoutVars>
      </dgm:prSet>
      <dgm:spPr/>
    </dgm:pt>
    <dgm:pt modelId="{4981BBC6-5470-41CC-9858-2D0AC506CDF5}" type="pres">
      <dgm:prSet presAssocID="{694B2508-BED2-48EF-AAA6-F806396582C1}" presName="rootComposite3" presStyleCnt="0"/>
      <dgm:spPr/>
    </dgm:pt>
    <dgm:pt modelId="{5D5C6AB9-0252-4227-BA02-74E6B152F167}" type="pres">
      <dgm:prSet presAssocID="{694B2508-BED2-48EF-AAA6-F806396582C1}" presName="rootText3" presStyleLbl="asst1" presStyleIdx="0" presStyleCnt="1">
        <dgm:presLayoutVars>
          <dgm:chPref val="3"/>
        </dgm:presLayoutVars>
      </dgm:prSet>
      <dgm:spPr/>
    </dgm:pt>
    <dgm:pt modelId="{E210C81C-14AA-49E5-827E-A066D2088E92}" type="pres">
      <dgm:prSet presAssocID="{694B2508-BED2-48EF-AAA6-F806396582C1}" presName="rootConnector3" presStyleLbl="asst1" presStyleIdx="0" presStyleCnt="1"/>
      <dgm:spPr/>
    </dgm:pt>
    <dgm:pt modelId="{3430383B-1001-4241-BACF-C1163E1EA52D}" type="pres">
      <dgm:prSet presAssocID="{694B2508-BED2-48EF-AAA6-F806396582C1}" presName="hierChild6" presStyleCnt="0"/>
      <dgm:spPr/>
    </dgm:pt>
    <dgm:pt modelId="{7CAD8F74-97EC-4B06-A9A6-2ADDC3B65605}" type="pres">
      <dgm:prSet presAssocID="{694B2508-BED2-48EF-AAA6-F806396582C1}" presName="hierChild7" presStyleCnt="0"/>
      <dgm:spPr/>
    </dgm:pt>
    <dgm:pt modelId="{03D678B9-8867-48DD-A9DB-23E364B0CF8C}" type="pres">
      <dgm:prSet presAssocID="{202382A3-1BE5-4BA4-B12F-973FF71A53FC}" presName="hierRoot1" presStyleCnt="0">
        <dgm:presLayoutVars>
          <dgm:hierBranch val="init"/>
        </dgm:presLayoutVars>
      </dgm:prSet>
      <dgm:spPr/>
    </dgm:pt>
    <dgm:pt modelId="{6AD601E3-3EEC-42BD-BA4E-42D3DF03790D}" type="pres">
      <dgm:prSet presAssocID="{202382A3-1BE5-4BA4-B12F-973FF71A53FC}" presName="rootComposite1" presStyleCnt="0"/>
      <dgm:spPr/>
    </dgm:pt>
    <dgm:pt modelId="{DB3A5B1B-59E6-4E0E-A448-25EDA72FED0D}" type="pres">
      <dgm:prSet presAssocID="{202382A3-1BE5-4BA4-B12F-973FF71A53FC}" presName="rootText1" presStyleLbl="node0" presStyleIdx="1" presStyleCnt="4">
        <dgm:presLayoutVars>
          <dgm:chPref val="3"/>
        </dgm:presLayoutVars>
      </dgm:prSet>
      <dgm:spPr/>
    </dgm:pt>
    <dgm:pt modelId="{6405215D-4144-48E8-B8C6-AFCDBAB82F64}" type="pres">
      <dgm:prSet presAssocID="{202382A3-1BE5-4BA4-B12F-973FF71A53FC}" presName="rootConnector1" presStyleLbl="node1" presStyleIdx="0" presStyleCnt="0"/>
      <dgm:spPr/>
    </dgm:pt>
    <dgm:pt modelId="{ADC25232-F3D2-4356-9B07-B81E989D52CD}" type="pres">
      <dgm:prSet presAssocID="{202382A3-1BE5-4BA4-B12F-973FF71A53FC}" presName="hierChild2" presStyleCnt="0"/>
      <dgm:spPr/>
    </dgm:pt>
    <dgm:pt modelId="{DBFEB805-A736-4FAC-9939-8725615CA32B}" type="pres">
      <dgm:prSet presAssocID="{0D38A0EF-C2B1-4104-B585-8390EC552528}" presName="Name37" presStyleLbl="parChTrans1D2" presStyleIdx="3" presStyleCnt="7"/>
      <dgm:spPr/>
    </dgm:pt>
    <dgm:pt modelId="{28C17545-4498-4F02-A0F1-D88324031B0E}" type="pres">
      <dgm:prSet presAssocID="{C0CBCAF5-E95D-40E6-8332-CC7840A703E9}" presName="hierRoot2" presStyleCnt="0">
        <dgm:presLayoutVars>
          <dgm:hierBranch val="init"/>
        </dgm:presLayoutVars>
      </dgm:prSet>
      <dgm:spPr/>
    </dgm:pt>
    <dgm:pt modelId="{5520B40B-B895-42FF-AC68-0B387F734D8E}" type="pres">
      <dgm:prSet presAssocID="{C0CBCAF5-E95D-40E6-8332-CC7840A703E9}" presName="rootComposite" presStyleCnt="0"/>
      <dgm:spPr/>
    </dgm:pt>
    <dgm:pt modelId="{0E17B6CA-4732-4236-961D-0CE7982EA499}" type="pres">
      <dgm:prSet presAssocID="{C0CBCAF5-E95D-40E6-8332-CC7840A703E9}" presName="rootText" presStyleLbl="node2" presStyleIdx="2" presStyleCnt="6">
        <dgm:presLayoutVars>
          <dgm:chPref val="3"/>
        </dgm:presLayoutVars>
      </dgm:prSet>
      <dgm:spPr/>
    </dgm:pt>
    <dgm:pt modelId="{1CB1AA76-1E74-46E9-8218-A51E29445F35}" type="pres">
      <dgm:prSet presAssocID="{C0CBCAF5-E95D-40E6-8332-CC7840A703E9}" presName="rootConnector" presStyleLbl="node2" presStyleIdx="2" presStyleCnt="6"/>
      <dgm:spPr/>
    </dgm:pt>
    <dgm:pt modelId="{550A789A-77E0-46C4-9FBA-CA07BB8DA4C3}" type="pres">
      <dgm:prSet presAssocID="{C0CBCAF5-E95D-40E6-8332-CC7840A703E9}" presName="hierChild4" presStyleCnt="0"/>
      <dgm:spPr/>
    </dgm:pt>
    <dgm:pt modelId="{D95FFB67-573F-4E2E-8ED1-49A2274C4137}" type="pres">
      <dgm:prSet presAssocID="{BD5EC0D6-63E9-441C-B7B5-EFF6E1F6A817}" presName="Name37" presStyleLbl="parChTrans1D3" presStyleIdx="8" presStyleCnt="16"/>
      <dgm:spPr/>
    </dgm:pt>
    <dgm:pt modelId="{AC578748-0E31-4E30-B543-B7BDC12C0DF7}" type="pres">
      <dgm:prSet presAssocID="{EE6239C6-5B11-42A5-9BF7-EFA6F6D2939C}" presName="hierRoot2" presStyleCnt="0">
        <dgm:presLayoutVars>
          <dgm:hierBranch val="init"/>
        </dgm:presLayoutVars>
      </dgm:prSet>
      <dgm:spPr/>
    </dgm:pt>
    <dgm:pt modelId="{95DA5E68-8D6E-4F23-8A20-33A9EF6B98F3}" type="pres">
      <dgm:prSet presAssocID="{EE6239C6-5B11-42A5-9BF7-EFA6F6D2939C}" presName="rootComposite" presStyleCnt="0"/>
      <dgm:spPr/>
    </dgm:pt>
    <dgm:pt modelId="{F331C688-C40D-42E7-91F4-56EB8F1779D5}" type="pres">
      <dgm:prSet presAssocID="{EE6239C6-5B11-42A5-9BF7-EFA6F6D2939C}" presName="rootText" presStyleLbl="node3" presStyleIdx="8" presStyleCnt="16">
        <dgm:presLayoutVars>
          <dgm:chPref val="3"/>
        </dgm:presLayoutVars>
      </dgm:prSet>
      <dgm:spPr/>
    </dgm:pt>
    <dgm:pt modelId="{64647F4A-FE37-4695-AA1C-C0E1CE0418A7}" type="pres">
      <dgm:prSet presAssocID="{EE6239C6-5B11-42A5-9BF7-EFA6F6D2939C}" presName="rootConnector" presStyleLbl="node3" presStyleIdx="8" presStyleCnt="16"/>
      <dgm:spPr/>
    </dgm:pt>
    <dgm:pt modelId="{3CB3FB15-F09A-4D3F-9396-A069464FF72F}" type="pres">
      <dgm:prSet presAssocID="{EE6239C6-5B11-42A5-9BF7-EFA6F6D2939C}" presName="hierChild4" presStyleCnt="0"/>
      <dgm:spPr/>
    </dgm:pt>
    <dgm:pt modelId="{D4AB578E-2A9B-44F0-B25C-9680D65CF2B1}" type="pres">
      <dgm:prSet presAssocID="{EE6239C6-5B11-42A5-9BF7-EFA6F6D2939C}" presName="hierChild5" presStyleCnt="0"/>
      <dgm:spPr/>
    </dgm:pt>
    <dgm:pt modelId="{B1263C09-C293-4EC4-9D54-DA0E06CF754A}" type="pres">
      <dgm:prSet presAssocID="{BA6BA808-5105-4556-A5AB-FA34954516D2}" presName="Name37" presStyleLbl="parChTrans1D3" presStyleIdx="9" presStyleCnt="16"/>
      <dgm:spPr/>
    </dgm:pt>
    <dgm:pt modelId="{30D4FA0B-10F3-4653-84F5-E302B65A54C6}" type="pres">
      <dgm:prSet presAssocID="{F26432C7-757E-44C2-8A0B-31E67650B9CA}" presName="hierRoot2" presStyleCnt="0">
        <dgm:presLayoutVars>
          <dgm:hierBranch val="init"/>
        </dgm:presLayoutVars>
      </dgm:prSet>
      <dgm:spPr/>
    </dgm:pt>
    <dgm:pt modelId="{1356DA42-D03A-46F5-9D9B-7A8C8EC92543}" type="pres">
      <dgm:prSet presAssocID="{F26432C7-757E-44C2-8A0B-31E67650B9CA}" presName="rootComposite" presStyleCnt="0"/>
      <dgm:spPr/>
    </dgm:pt>
    <dgm:pt modelId="{61024918-2A74-4189-845E-1C261661335D}" type="pres">
      <dgm:prSet presAssocID="{F26432C7-757E-44C2-8A0B-31E67650B9CA}" presName="rootText" presStyleLbl="node3" presStyleIdx="9" presStyleCnt="16">
        <dgm:presLayoutVars>
          <dgm:chPref val="3"/>
        </dgm:presLayoutVars>
      </dgm:prSet>
      <dgm:spPr/>
    </dgm:pt>
    <dgm:pt modelId="{6A972FAE-804F-44A1-92D6-BAD7CF3BE837}" type="pres">
      <dgm:prSet presAssocID="{F26432C7-757E-44C2-8A0B-31E67650B9CA}" presName="rootConnector" presStyleLbl="node3" presStyleIdx="9" presStyleCnt="16"/>
      <dgm:spPr/>
    </dgm:pt>
    <dgm:pt modelId="{E7319B8A-6E1C-4DEF-A1F2-FAF30ABE771B}" type="pres">
      <dgm:prSet presAssocID="{F26432C7-757E-44C2-8A0B-31E67650B9CA}" presName="hierChild4" presStyleCnt="0"/>
      <dgm:spPr/>
    </dgm:pt>
    <dgm:pt modelId="{616C618A-E86C-4FD3-8EC7-972C439DB047}" type="pres">
      <dgm:prSet presAssocID="{F26432C7-757E-44C2-8A0B-31E67650B9CA}" presName="hierChild5" presStyleCnt="0"/>
      <dgm:spPr/>
    </dgm:pt>
    <dgm:pt modelId="{2D169969-8B91-4538-8875-3B2676242FB2}" type="pres">
      <dgm:prSet presAssocID="{72485594-47C5-463E-8E66-82130BD39DD7}" presName="Name37" presStyleLbl="parChTrans1D3" presStyleIdx="10" presStyleCnt="16"/>
      <dgm:spPr/>
    </dgm:pt>
    <dgm:pt modelId="{86311AF6-6C19-474C-8EB0-BAF8D2F199DE}" type="pres">
      <dgm:prSet presAssocID="{5F792998-C251-48CF-8813-41933F979028}" presName="hierRoot2" presStyleCnt="0">
        <dgm:presLayoutVars>
          <dgm:hierBranch val="init"/>
        </dgm:presLayoutVars>
      </dgm:prSet>
      <dgm:spPr/>
    </dgm:pt>
    <dgm:pt modelId="{341753A2-883C-4303-8B09-2463293B599B}" type="pres">
      <dgm:prSet presAssocID="{5F792998-C251-48CF-8813-41933F979028}" presName="rootComposite" presStyleCnt="0"/>
      <dgm:spPr/>
    </dgm:pt>
    <dgm:pt modelId="{C8FF4EC8-EEE6-4BF6-8AB3-997CAD792367}" type="pres">
      <dgm:prSet presAssocID="{5F792998-C251-48CF-8813-41933F979028}" presName="rootText" presStyleLbl="node3" presStyleIdx="10" presStyleCnt="16">
        <dgm:presLayoutVars>
          <dgm:chPref val="3"/>
        </dgm:presLayoutVars>
      </dgm:prSet>
      <dgm:spPr/>
    </dgm:pt>
    <dgm:pt modelId="{5E5F2A59-AEE8-4595-BD1B-979C82C35743}" type="pres">
      <dgm:prSet presAssocID="{5F792998-C251-48CF-8813-41933F979028}" presName="rootConnector" presStyleLbl="node3" presStyleIdx="10" presStyleCnt="16"/>
      <dgm:spPr/>
    </dgm:pt>
    <dgm:pt modelId="{160AC93F-90E0-491B-8553-2E44AB266804}" type="pres">
      <dgm:prSet presAssocID="{5F792998-C251-48CF-8813-41933F979028}" presName="hierChild4" presStyleCnt="0"/>
      <dgm:spPr/>
    </dgm:pt>
    <dgm:pt modelId="{6DBEC39A-B498-4CE0-B2EA-A9DA2FF3DFF9}" type="pres">
      <dgm:prSet presAssocID="{5F792998-C251-48CF-8813-41933F979028}" presName="hierChild5" presStyleCnt="0"/>
      <dgm:spPr/>
    </dgm:pt>
    <dgm:pt modelId="{AB1F2484-D061-4B82-8E01-7671B81DEC79}" type="pres">
      <dgm:prSet presAssocID="{70A8EB81-CA9D-437D-BFA2-893F3B1DFECD}" presName="Name37" presStyleLbl="parChTrans1D3" presStyleIdx="11" presStyleCnt="16"/>
      <dgm:spPr/>
    </dgm:pt>
    <dgm:pt modelId="{78767CF4-65E6-44B7-9017-253FD6B95C13}" type="pres">
      <dgm:prSet presAssocID="{38DC081A-3551-4A34-84E1-7209210C4A57}" presName="hierRoot2" presStyleCnt="0">
        <dgm:presLayoutVars>
          <dgm:hierBranch val="init"/>
        </dgm:presLayoutVars>
      </dgm:prSet>
      <dgm:spPr/>
    </dgm:pt>
    <dgm:pt modelId="{03489B32-B42B-4D4A-A6AB-F4BF9C6141FF}" type="pres">
      <dgm:prSet presAssocID="{38DC081A-3551-4A34-84E1-7209210C4A57}" presName="rootComposite" presStyleCnt="0"/>
      <dgm:spPr/>
    </dgm:pt>
    <dgm:pt modelId="{2D2F70A2-83EC-4337-8D97-FE85BE5DED1D}" type="pres">
      <dgm:prSet presAssocID="{38DC081A-3551-4A34-84E1-7209210C4A57}" presName="rootText" presStyleLbl="node3" presStyleIdx="11" presStyleCnt="16" custLinFactNeighborX="-1710" custLinFactNeighborY="6839">
        <dgm:presLayoutVars>
          <dgm:chPref val="3"/>
        </dgm:presLayoutVars>
      </dgm:prSet>
      <dgm:spPr/>
    </dgm:pt>
    <dgm:pt modelId="{B076D04A-4CEE-4277-AB48-A703909DD8B3}" type="pres">
      <dgm:prSet presAssocID="{38DC081A-3551-4A34-84E1-7209210C4A57}" presName="rootConnector" presStyleLbl="node3" presStyleIdx="11" presStyleCnt="16"/>
      <dgm:spPr/>
    </dgm:pt>
    <dgm:pt modelId="{B36919B2-6C32-4F7B-BAC9-3CDAA19F43F6}" type="pres">
      <dgm:prSet presAssocID="{38DC081A-3551-4A34-84E1-7209210C4A57}" presName="hierChild4" presStyleCnt="0"/>
      <dgm:spPr/>
    </dgm:pt>
    <dgm:pt modelId="{4F40278F-1064-4217-9B56-5636002887A7}" type="pres">
      <dgm:prSet presAssocID="{38DC081A-3551-4A34-84E1-7209210C4A57}" presName="hierChild5" presStyleCnt="0"/>
      <dgm:spPr/>
    </dgm:pt>
    <dgm:pt modelId="{9FD2C1B8-589B-4EA5-9541-C6EF31C23DBB}" type="pres">
      <dgm:prSet presAssocID="{67493872-20F6-4D16-A54F-A8A9AA45350C}" presName="Name37" presStyleLbl="parChTrans1D3" presStyleIdx="12" presStyleCnt="16"/>
      <dgm:spPr/>
    </dgm:pt>
    <dgm:pt modelId="{24158716-7A1D-49CD-8C49-E1140C373925}" type="pres">
      <dgm:prSet presAssocID="{2F4AB10C-A286-458C-8A07-C136268E6F3D}" presName="hierRoot2" presStyleCnt="0">
        <dgm:presLayoutVars>
          <dgm:hierBranch val="init"/>
        </dgm:presLayoutVars>
      </dgm:prSet>
      <dgm:spPr/>
    </dgm:pt>
    <dgm:pt modelId="{9A6CEE45-9BD8-4985-87B1-68418C0EFA0F}" type="pres">
      <dgm:prSet presAssocID="{2F4AB10C-A286-458C-8A07-C136268E6F3D}" presName="rootComposite" presStyleCnt="0"/>
      <dgm:spPr/>
    </dgm:pt>
    <dgm:pt modelId="{F7E706BB-1190-49CD-8B87-56AE11AD9DBB}" type="pres">
      <dgm:prSet presAssocID="{2F4AB10C-A286-458C-8A07-C136268E6F3D}" presName="rootText" presStyleLbl="node3" presStyleIdx="12" presStyleCnt="16" custScaleX="114809">
        <dgm:presLayoutVars>
          <dgm:chPref val="3"/>
        </dgm:presLayoutVars>
      </dgm:prSet>
      <dgm:spPr/>
    </dgm:pt>
    <dgm:pt modelId="{C8C45E2D-E58D-4CB6-945C-F0B1EE72A1FA}" type="pres">
      <dgm:prSet presAssocID="{2F4AB10C-A286-458C-8A07-C136268E6F3D}" presName="rootConnector" presStyleLbl="node3" presStyleIdx="12" presStyleCnt="16"/>
      <dgm:spPr/>
    </dgm:pt>
    <dgm:pt modelId="{7AD3F47C-7520-413B-AB58-8BC68CF05E06}" type="pres">
      <dgm:prSet presAssocID="{2F4AB10C-A286-458C-8A07-C136268E6F3D}" presName="hierChild4" presStyleCnt="0"/>
      <dgm:spPr/>
    </dgm:pt>
    <dgm:pt modelId="{F40EDB7C-E2DD-4C9D-8B5A-53E27862510A}" type="pres">
      <dgm:prSet presAssocID="{2F4AB10C-A286-458C-8A07-C136268E6F3D}" presName="hierChild5" presStyleCnt="0"/>
      <dgm:spPr/>
    </dgm:pt>
    <dgm:pt modelId="{E658C2E3-D976-45D3-84EA-AC94225A46C1}" type="pres">
      <dgm:prSet presAssocID="{9BED0D2A-D232-4291-B94B-6A16B73A61BA}" presName="Name37" presStyleLbl="parChTrans1D3" presStyleIdx="13" presStyleCnt="16"/>
      <dgm:spPr/>
    </dgm:pt>
    <dgm:pt modelId="{8193D861-7E52-405C-9C85-1C8F7EE34255}" type="pres">
      <dgm:prSet presAssocID="{A9EBD059-A1BA-4591-8F11-F7B3DCC9D615}" presName="hierRoot2" presStyleCnt="0">
        <dgm:presLayoutVars>
          <dgm:hierBranch val="init"/>
        </dgm:presLayoutVars>
      </dgm:prSet>
      <dgm:spPr/>
    </dgm:pt>
    <dgm:pt modelId="{0E3E833E-9FBD-4645-8EE9-3DC740040AD6}" type="pres">
      <dgm:prSet presAssocID="{A9EBD059-A1BA-4591-8F11-F7B3DCC9D615}" presName="rootComposite" presStyleCnt="0"/>
      <dgm:spPr/>
    </dgm:pt>
    <dgm:pt modelId="{4E7E0E23-782F-4509-B7E1-1A8C158D76DF}" type="pres">
      <dgm:prSet presAssocID="{A9EBD059-A1BA-4591-8F11-F7B3DCC9D615}" presName="rootText" presStyleLbl="node3" presStyleIdx="13" presStyleCnt="16">
        <dgm:presLayoutVars>
          <dgm:chPref val="3"/>
        </dgm:presLayoutVars>
      </dgm:prSet>
      <dgm:spPr/>
    </dgm:pt>
    <dgm:pt modelId="{C6A928FA-75EA-430D-9796-1A6D53D338CB}" type="pres">
      <dgm:prSet presAssocID="{A9EBD059-A1BA-4591-8F11-F7B3DCC9D615}" presName="rootConnector" presStyleLbl="node3" presStyleIdx="13" presStyleCnt="16"/>
      <dgm:spPr/>
    </dgm:pt>
    <dgm:pt modelId="{30193F0C-6AFC-4AB4-8624-E068D64B1EFD}" type="pres">
      <dgm:prSet presAssocID="{A9EBD059-A1BA-4591-8F11-F7B3DCC9D615}" presName="hierChild4" presStyleCnt="0"/>
      <dgm:spPr/>
    </dgm:pt>
    <dgm:pt modelId="{DAB632B0-271F-407D-B4E3-650F2F6C6EAC}" type="pres">
      <dgm:prSet presAssocID="{A9EBD059-A1BA-4591-8F11-F7B3DCC9D615}" presName="hierChild5" presStyleCnt="0"/>
      <dgm:spPr/>
    </dgm:pt>
    <dgm:pt modelId="{1A14290C-007C-4912-8B4E-F1B40C553A79}" type="pres">
      <dgm:prSet presAssocID="{C0CBCAF5-E95D-40E6-8332-CC7840A703E9}" presName="hierChild5" presStyleCnt="0"/>
      <dgm:spPr/>
    </dgm:pt>
    <dgm:pt modelId="{303438DF-84E7-48F2-BC34-215168DFD1AD}" type="pres">
      <dgm:prSet presAssocID="{D0719729-4C1A-4193-9AC2-B444ABA3DBF2}" presName="Name37" presStyleLbl="parChTrans1D2" presStyleIdx="4" presStyleCnt="7"/>
      <dgm:spPr/>
    </dgm:pt>
    <dgm:pt modelId="{38096C5C-74EF-4774-A244-9EFC7A5065A7}" type="pres">
      <dgm:prSet presAssocID="{7D994B95-7864-4A59-A2FC-7E40C945A78C}" presName="hierRoot2" presStyleCnt="0">
        <dgm:presLayoutVars>
          <dgm:hierBranch val="init"/>
        </dgm:presLayoutVars>
      </dgm:prSet>
      <dgm:spPr/>
    </dgm:pt>
    <dgm:pt modelId="{43B4CA5E-C50C-4A55-A310-3805B3D705A2}" type="pres">
      <dgm:prSet presAssocID="{7D994B95-7864-4A59-A2FC-7E40C945A78C}" presName="rootComposite" presStyleCnt="0"/>
      <dgm:spPr/>
    </dgm:pt>
    <dgm:pt modelId="{B983B126-E6E6-4F98-B46A-6BE6BD32ABF0}" type="pres">
      <dgm:prSet presAssocID="{7D994B95-7864-4A59-A2FC-7E40C945A78C}" presName="rootText" presStyleLbl="node2" presStyleIdx="3" presStyleCnt="6">
        <dgm:presLayoutVars>
          <dgm:chPref val="3"/>
        </dgm:presLayoutVars>
      </dgm:prSet>
      <dgm:spPr/>
    </dgm:pt>
    <dgm:pt modelId="{F7739CDC-404E-4895-A076-6DD573826481}" type="pres">
      <dgm:prSet presAssocID="{7D994B95-7864-4A59-A2FC-7E40C945A78C}" presName="rootConnector" presStyleLbl="node2" presStyleIdx="3" presStyleCnt="6"/>
      <dgm:spPr/>
    </dgm:pt>
    <dgm:pt modelId="{8B231C28-FE5C-479D-8E4D-4905C1F7D353}" type="pres">
      <dgm:prSet presAssocID="{7D994B95-7864-4A59-A2FC-7E40C945A78C}" presName="hierChild4" presStyleCnt="0"/>
      <dgm:spPr/>
    </dgm:pt>
    <dgm:pt modelId="{B210F87B-55FF-4DBD-BAA4-6E4CC8D88782}" type="pres">
      <dgm:prSet presAssocID="{63E8EA93-FE0C-43CC-A12C-546AF45DA569}" presName="Name37" presStyleLbl="parChTrans1D3" presStyleIdx="14" presStyleCnt="16"/>
      <dgm:spPr/>
    </dgm:pt>
    <dgm:pt modelId="{E7968621-25C4-4F6B-9B93-305B864D221F}" type="pres">
      <dgm:prSet presAssocID="{4F6D762A-36F6-4F7D-BA26-D96DD84E55FE}" presName="hierRoot2" presStyleCnt="0">
        <dgm:presLayoutVars>
          <dgm:hierBranch val="init"/>
        </dgm:presLayoutVars>
      </dgm:prSet>
      <dgm:spPr/>
    </dgm:pt>
    <dgm:pt modelId="{FDE7850A-89B5-49BA-90CA-91313E6B32EB}" type="pres">
      <dgm:prSet presAssocID="{4F6D762A-36F6-4F7D-BA26-D96DD84E55FE}" presName="rootComposite" presStyleCnt="0"/>
      <dgm:spPr/>
    </dgm:pt>
    <dgm:pt modelId="{086F91AE-4B70-4610-A322-56ED82F3762D}" type="pres">
      <dgm:prSet presAssocID="{4F6D762A-36F6-4F7D-BA26-D96DD84E55FE}" presName="rootText" presStyleLbl="node3" presStyleIdx="14" presStyleCnt="16">
        <dgm:presLayoutVars>
          <dgm:chPref val="3"/>
        </dgm:presLayoutVars>
      </dgm:prSet>
      <dgm:spPr/>
    </dgm:pt>
    <dgm:pt modelId="{63003A48-5854-4CC8-9F96-A2B4F198A3E3}" type="pres">
      <dgm:prSet presAssocID="{4F6D762A-36F6-4F7D-BA26-D96DD84E55FE}" presName="rootConnector" presStyleLbl="node3" presStyleIdx="14" presStyleCnt="16"/>
      <dgm:spPr/>
    </dgm:pt>
    <dgm:pt modelId="{76591981-04CE-4A37-807B-92361110DA3C}" type="pres">
      <dgm:prSet presAssocID="{4F6D762A-36F6-4F7D-BA26-D96DD84E55FE}" presName="hierChild4" presStyleCnt="0"/>
      <dgm:spPr/>
    </dgm:pt>
    <dgm:pt modelId="{79DFCE94-3B46-4EF6-B8E4-A0D30890BE30}" type="pres">
      <dgm:prSet presAssocID="{4F6D762A-36F6-4F7D-BA26-D96DD84E55FE}" presName="hierChild5" presStyleCnt="0"/>
      <dgm:spPr/>
    </dgm:pt>
    <dgm:pt modelId="{423D4A09-A5EA-4DEF-8B97-D83611F04C3F}" type="pres">
      <dgm:prSet presAssocID="{444E457F-44BD-4449-8786-E5CF4ED69B89}" presName="Name37" presStyleLbl="parChTrans1D3" presStyleIdx="15" presStyleCnt="16"/>
      <dgm:spPr/>
    </dgm:pt>
    <dgm:pt modelId="{EE52F083-D27A-44DD-9B33-6558C5334D9C}" type="pres">
      <dgm:prSet presAssocID="{BC8C8393-75E9-4E70-AC1A-940EC530617F}" presName="hierRoot2" presStyleCnt="0">
        <dgm:presLayoutVars>
          <dgm:hierBranch val="init"/>
        </dgm:presLayoutVars>
      </dgm:prSet>
      <dgm:spPr/>
    </dgm:pt>
    <dgm:pt modelId="{0232E7F8-0F7D-47D5-9A58-80132E5BE4FA}" type="pres">
      <dgm:prSet presAssocID="{BC8C8393-75E9-4E70-AC1A-940EC530617F}" presName="rootComposite" presStyleCnt="0"/>
      <dgm:spPr/>
    </dgm:pt>
    <dgm:pt modelId="{D418B82D-0C8A-42C3-B683-A8CA930AA320}" type="pres">
      <dgm:prSet presAssocID="{BC8C8393-75E9-4E70-AC1A-940EC530617F}" presName="rootText" presStyleLbl="node3" presStyleIdx="15" presStyleCnt="16" custScaleX="110398" custScaleY="100000">
        <dgm:presLayoutVars>
          <dgm:chPref val="3"/>
        </dgm:presLayoutVars>
      </dgm:prSet>
      <dgm:spPr/>
    </dgm:pt>
    <dgm:pt modelId="{E2E78727-E90F-4AA0-8F27-59369792193A}" type="pres">
      <dgm:prSet presAssocID="{BC8C8393-75E9-4E70-AC1A-940EC530617F}" presName="rootConnector" presStyleLbl="node3" presStyleIdx="15" presStyleCnt="16"/>
      <dgm:spPr/>
    </dgm:pt>
    <dgm:pt modelId="{C5B3D68D-77F5-4CCC-93C7-186795BDFF89}" type="pres">
      <dgm:prSet presAssocID="{BC8C8393-75E9-4E70-AC1A-940EC530617F}" presName="hierChild4" presStyleCnt="0"/>
      <dgm:spPr/>
    </dgm:pt>
    <dgm:pt modelId="{B6458E8E-5A03-42C0-B35E-C4AAC21099A4}" type="pres">
      <dgm:prSet presAssocID="{BC8C8393-75E9-4E70-AC1A-940EC530617F}" presName="hierChild5" presStyleCnt="0"/>
      <dgm:spPr/>
    </dgm:pt>
    <dgm:pt modelId="{EBE5C56E-02D0-412B-8AE5-55F29B7130FB}" type="pres">
      <dgm:prSet presAssocID="{7D994B95-7864-4A59-A2FC-7E40C945A78C}" presName="hierChild5" presStyleCnt="0"/>
      <dgm:spPr/>
    </dgm:pt>
    <dgm:pt modelId="{D24A9A13-7CEF-44AD-B61F-69700925AFB2}" type="pres">
      <dgm:prSet presAssocID="{202382A3-1BE5-4BA4-B12F-973FF71A53FC}" presName="hierChild3" presStyleCnt="0"/>
      <dgm:spPr/>
    </dgm:pt>
    <dgm:pt modelId="{9A89E53E-7DEE-47E5-828B-EE25136577A2}" type="pres">
      <dgm:prSet presAssocID="{E0812CC9-6C0E-4A2E-AE98-217CF538BDB5}" presName="hierRoot1" presStyleCnt="0">
        <dgm:presLayoutVars>
          <dgm:hierBranch val="init"/>
        </dgm:presLayoutVars>
      </dgm:prSet>
      <dgm:spPr/>
    </dgm:pt>
    <dgm:pt modelId="{8AB91E0C-A7D4-40DB-AE2A-E7F6145780A5}" type="pres">
      <dgm:prSet presAssocID="{E0812CC9-6C0E-4A2E-AE98-217CF538BDB5}" presName="rootComposite1" presStyleCnt="0"/>
      <dgm:spPr/>
    </dgm:pt>
    <dgm:pt modelId="{30E2255A-87A9-43ED-831A-5D39E3D9EA3C}" type="pres">
      <dgm:prSet presAssocID="{E0812CC9-6C0E-4A2E-AE98-217CF538BDB5}" presName="rootText1" presStyleLbl="node0" presStyleIdx="2" presStyleCnt="4">
        <dgm:presLayoutVars>
          <dgm:chPref val="3"/>
        </dgm:presLayoutVars>
      </dgm:prSet>
      <dgm:spPr/>
    </dgm:pt>
    <dgm:pt modelId="{DFE24060-E78C-497B-ADB8-C5358841AEC3}" type="pres">
      <dgm:prSet presAssocID="{E0812CC9-6C0E-4A2E-AE98-217CF538BDB5}" presName="rootConnector1" presStyleLbl="node1" presStyleIdx="0" presStyleCnt="0"/>
      <dgm:spPr/>
    </dgm:pt>
    <dgm:pt modelId="{0FFA5B8C-DF7A-4768-9CED-0CB46C16D30C}" type="pres">
      <dgm:prSet presAssocID="{E0812CC9-6C0E-4A2E-AE98-217CF538BDB5}" presName="hierChild2" presStyleCnt="0"/>
      <dgm:spPr/>
    </dgm:pt>
    <dgm:pt modelId="{D334FFE6-0B15-4FB6-9D17-94B6B0B87B9D}" type="pres">
      <dgm:prSet presAssocID="{E0812CC9-6C0E-4A2E-AE98-217CF538BDB5}" presName="hierChild3" presStyleCnt="0"/>
      <dgm:spPr/>
    </dgm:pt>
    <dgm:pt modelId="{35CDF919-5AA4-41F1-B5A9-980C2C55D9D6}" type="pres">
      <dgm:prSet presAssocID="{5B7A5DA7-45AB-4BCC-A2A1-51344E3C0633}" presName="hierRoot1" presStyleCnt="0">
        <dgm:presLayoutVars>
          <dgm:hierBranch val="init"/>
        </dgm:presLayoutVars>
      </dgm:prSet>
      <dgm:spPr/>
    </dgm:pt>
    <dgm:pt modelId="{FFA166B0-7FFF-4B3C-A70D-421287832425}" type="pres">
      <dgm:prSet presAssocID="{5B7A5DA7-45AB-4BCC-A2A1-51344E3C0633}" presName="rootComposite1" presStyleCnt="0"/>
      <dgm:spPr/>
    </dgm:pt>
    <dgm:pt modelId="{5F64B09B-0C1D-47D0-9F73-76F9962C07E5}" type="pres">
      <dgm:prSet presAssocID="{5B7A5DA7-45AB-4BCC-A2A1-51344E3C0633}" presName="rootText1" presStyleLbl="node0" presStyleIdx="3" presStyleCnt="4">
        <dgm:presLayoutVars>
          <dgm:chPref val="3"/>
        </dgm:presLayoutVars>
      </dgm:prSet>
      <dgm:spPr/>
    </dgm:pt>
    <dgm:pt modelId="{C3F9FC77-32BF-4E4D-B85E-DC7D2EA26ED8}" type="pres">
      <dgm:prSet presAssocID="{5B7A5DA7-45AB-4BCC-A2A1-51344E3C0633}" presName="rootConnector1" presStyleLbl="node1" presStyleIdx="0" presStyleCnt="0"/>
      <dgm:spPr/>
    </dgm:pt>
    <dgm:pt modelId="{21895675-3BD8-43B7-827C-6ADBE44DEBE1}" type="pres">
      <dgm:prSet presAssocID="{5B7A5DA7-45AB-4BCC-A2A1-51344E3C0633}" presName="hierChild2" presStyleCnt="0"/>
      <dgm:spPr/>
    </dgm:pt>
    <dgm:pt modelId="{AD29AED9-3FDD-4257-8B81-5E3B3D58B724}" type="pres">
      <dgm:prSet presAssocID="{8D740026-FD77-4BB5-9F66-84238ED52F86}" presName="Name37" presStyleLbl="parChTrans1D2" presStyleIdx="5" presStyleCnt="7"/>
      <dgm:spPr/>
    </dgm:pt>
    <dgm:pt modelId="{1A1418C7-757B-4543-B543-C489FC4E0838}" type="pres">
      <dgm:prSet presAssocID="{5CA3B0F8-3AA6-4F13-B177-FBF6E855AF5B}" presName="hierRoot2" presStyleCnt="0">
        <dgm:presLayoutVars>
          <dgm:hierBranch val="init"/>
        </dgm:presLayoutVars>
      </dgm:prSet>
      <dgm:spPr/>
    </dgm:pt>
    <dgm:pt modelId="{BC56CA88-1973-4184-9A6B-95866437DD5F}" type="pres">
      <dgm:prSet presAssocID="{5CA3B0F8-3AA6-4F13-B177-FBF6E855AF5B}" presName="rootComposite" presStyleCnt="0"/>
      <dgm:spPr/>
    </dgm:pt>
    <dgm:pt modelId="{E4F8A606-DDEE-42F8-936F-27350205E132}" type="pres">
      <dgm:prSet presAssocID="{5CA3B0F8-3AA6-4F13-B177-FBF6E855AF5B}" presName="rootText" presStyleLbl="node2" presStyleIdx="4" presStyleCnt="6">
        <dgm:presLayoutVars>
          <dgm:chPref val="3"/>
        </dgm:presLayoutVars>
      </dgm:prSet>
      <dgm:spPr/>
    </dgm:pt>
    <dgm:pt modelId="{9C021806-9B70-4A33-B0A3-E4EA8F202363}" type="pres">
      <dgm:prSet presAssocID="{5CA3B0F8-3AA6-4F13-B177-FBF6E855AF5B}" presName="rootConnector" presStyleLbl="node2" presStyleIdx="4" presStyleCnt="6"/>
      <dgm:spPr/>
    </dgm:pt>
    <dgm:pt modelId="{8F74ABC0-A50D-4047-8357-DAE50087984B}" type="pres">
      <dgm:prSet presAssocID="{5CA3B0F8-3AA6-4F13-B177-FBF6E855AF5B}" presName="hierChild4" presStyleCnt="0"/>
      <dgm:spPr/>
    </dgm:pt>
    <dgm:pt modelId="{FEE95E76-4221-471A-BF98-B76FF95BA6C6}" type="pres">
      <dgm:prSet presAssocID="{5CA3B0F8-3AA6-4F13-B177-FBF6E855AF5B}" presName="hierChild5" presStyleCnt="0"/>
      <dgm:spPr/>
    </dgm:pt>
    <dgm:pt modelId="{0EDCAA9B-B82C-4529-9BD8-B17E02C4B60C}" type="pres">
      <dgm:prSet presAssocID="{268D6F13-BF99-49E2-B623-BE7EC1BE8CFB}" presName="Name37" presStyleLbl="parChTrans1D2" presStyleIdx="6" presStyleCnt="7"/>
      <dgm:spPr/>
    </dgm:pt>
    <dgm:pt modelId="{2C891A25-8558-4998-8EC2-E8D39107F369}" type="pres">
      <dgm:prSet presAssocID="{EF2A8598-D4D6-490E-B0AC-C32276393094}" presName="hierRoot2" presStyleCnt="0">
        <dgm:presLayoutVars>
          <dgm:hierBranch val="init"/>
        </dgm:presLayoutVars>
      </dgm:prSet>
      <dgm:spPr/>
    </dgm:pt>
    <dgm:pt modelId="{3AA9D3A8-3582-4B21-AF3E-CB041C5DAF26}" type="pres">
      <dgm:prSet presAssocID="{EF2A8598-D4D6-490E-B0AC-C32276393094}" presName="rootComposite" presStyleCnt="0"/>
      <dgm:spPr/>
    </dgm:pt>
    <dgm:pt modelId="{4D511862-8749-49CB-853D-904E14DDDC53}" type="pres">
      <dgm:prSet presAssocID="{EF2A8598-D4D6-490E-B0AC-C32276393094}" presName="rootText" presStyleLbl="node2" presStyleIdx="5" presStyleCnt="6">
        <dgm:presLayoutVars>
          <dgm:chPref val="3"/>
        </dgm:presLayoutVars>
      </dgm:prSet>
      <dgm:spPr/>
    </dgm:pt>
    <dgm:pt modelId="{7FB148E8-7E2F-4875-9E76-AFD8CB89FF34}" type="pres">
      <dgm:prSet presAssocID="{EF2A8598-D4D6-490E-B0AC-C32276393094}" presName="rootConnector" presStyleLbl="node2" presStyleIdx="5" presStyleCnt="6"/>
      <dgm:spPr/>
    </dgm:pt>
    <dgm:pt modelId="{572C011E-7127-4DA0-81E5-82A5DAFEB4BA}" type="pres">
      <dgm:prSet presAssocID="{EF2A8598-D4D6-490E-B0AC-C32276393094}" presName="hierChild4" presStyleCnt="0"/>
      <dgm:spPr/>
    </dgm:pt>
    <dgm:pt modelId="{6CCB6666-89F4-4D71-A8A7-5015F1EAA794}" type="pres">
      <dgm:prSet presAssocID="{EF2A8598-D4D6-490E-B0AC-C32276393094}" presName="hierChild5" presStyleCnt="0"/>
      <dgm:spPr/>
    </dgm:pt>
    <dgm:pt modelId="{4416F7BB-6A87-4420-B173-9848C7B7144D}" type="pres">
      <dgm:prSet presAssocID="{5B7A5DA7-45AB-4BCC-A2A1-51344E3C0633}" presName="hierChild3" presStyleCnt="0"/>
      <dgm:spPr/>
    </dgm:pt>
  </dgm:ptLst>
  <dgm:cxnLst>
    <dgm:cxn modelId="{3EF40105-9FD6-4CC1-9575-AAD43D6DDF97}" type="presOf" srcId="{70A8EB81-CA9D-437D-BFA2-893F3B1DFECD}" destId="{AB1F2484-D061-4B82-8E01-7671B81DEC79}" srcOrd="0" destOrd="0" presId="urn:microsoft.com/office/officeart/2005/8/layout/orgChart1#4"/>
    <dgm:cxn modelId="{3C2CA008-6476-4783-8614-4A4D29E8B361}" type="presOf" srcId="{7D994B95-7864-4A59-A2FC-7E40C945A78C}" destId="{43B4CA5E-C50C-4A55-A310-3805B3D705A2}" srcOrd="0" destOrd="0" presId="urn:microsoft.com/office/officeart/2005/8/layout/orgChart1#4"/>
    <dgm:cxn modelId="{244BC309-14CF-4B4F-8273-4B2349F32F04}" type="presOf" srcId="{A9EBD059-A1BA-4591-8F11-F7B3DCC9D615}" destId="{C6A928FA-75EA-430D-9796-1A6D53D338CB}" srcOrd="2" destOrd="0" presId="urn:microsoft.com/office/officeart/2005/8/layout/orgChart1#4"/>
    <dgm:cxn modelId="{717ECD0D-387D-49EA-A307-90A661E93C95}" type="presOf" srcId="{38DC081A-3551-4A34-84E1-7209210C4A57}" destId="{B076D04A-4CEE-4277-AB48-A703909DD8B3}" srcOrd="2" destOrd="0" presId="urn:microsoft.com/office/officeart/2005/8/layout/orgChart1#4"/>
    <dgm:cxn modelId="{3AE3E70D-D898-4250-8968-416C6B068D6D}" type="presOf" srcId="{5CA3B0F8-3AA6-4F13-B177-FBF6E855AF5B}" destId="{BC56CA88-1973-4184-9A6B-95866437DD5F}" srcOrd="0" destOrd="0" presId="urn:microsoft.com/office/officeart/2005/8/layout/orgChart1#4"/>
    <dgm:cxn modelId="{4D8AF20D-BAB5-4DF6-8B47-BE5CB0409ECA}" type="presOf" srcId="{B3182DEA-7552-47CA-A15B-33E62EFC0292}" destId="{A1CD62D6-77B7-4FD0-9653-B33CE5959526}" srcOrd="0" destOrd="0" presId="urn:microsoft.com/office/officeart/2005/8/layout/orgChart1#4"/>
    <dgm:cxn modelId="{9D69F510-FBA0-425E-B693-77340F796703}" srcId="{FA863B4D-8CE7-415D-B23A-85935754CA0E}" destId="{B4513E67-1F32-457F-827C-E95C8FC9D28F}" srcOrd="1" destOrd="0" parTransId="{AF5F9BE4-AFD0-4E65-AFE9-D2BE8CBFC755}" sibTransId="{2CF3739F-6CE3-47A8-ADB1-E71121F8FD5A}"/>
    <dgm:cxn modelId="{0651BD11-88B7-4F0B-B798-5120D2A4339C}" type="presOf" srcId="{9F134212-E6B0-4736-B195-E1E7F8F200CC}" destId="{D1C004FC-AE22-4D2A-9966-6E0D4E497DE6}" srcOrd="0" destOrd="0" presId="urn:microsoft.com/office/officeart/2005/8/layout/orgChart1#4"/>
    <dgm:cxn modelId="{C7A89A13-CA56-4485-A165-D178B1ECD27B}" srcId="{0E103441-E9EC-4F05-905A-93212B78061E}" destId="{9F134212-E6B0-4736-B195-E1E7F8F200CC}" srcOrd="1" destOrd="0" parTransId="{F4D318F0-F279-4B27-99EC-E718A5DAA4D0}" sibTransId="{DE6D1AC2-467D-4A70-8FFC-11B9D2A8A3E3}"/>
    <dgm:cxn modelId="{3665AC13-5FFE-4D9E-8477-EA3EA012E975}" type="presOf" srcId="{72485594-47C5-463E-8E66-82130BD39DD7}" destId="{2D169969-8B91-4538-8875-3B2676242FB2}" srcOrd="0" destOrd="0" presId="urn:microsoft.com/office/officeart/2005/8/layout/orgChart1#4"/>
    <dgm:cxn modelId="{DD85CC15-0BFE-4AEF-B246-3CA511E5D0FE}" type="presOf" srcId="{AC5516AC-1D03-4D36-9F0E-11437D9A5AC3}" destId="{A08B5DEE-4A6D-4C5B-8572-BB170C3FCE06}" srcOrd="0" destOrd="0" presId="urn:microsoft.com/office/officeart/2005/8/layout/orgChart1#4"/>
    <dgm:cxn modelId="{D809DD15-9D3F-4BC1-995A-D6E1782A5CA5}" type="presOf" srcId="{F4D318F0-F279-4B27-99EC-E718A5DAA4D0}" destId="{EF9C29F6-BB34-439D-8B0C-BCBB4BAA522A}" srcOrd="0" destOrd="0" presId="urn:microsoft.com/office/officeart/2005/8/layout/orgChart1#4"/>
    <dgm:cxn modelId="{DA9EC321-CC80-461A-803B-9A39188C6A3E}" type="presOf" srcId="{0D38A0EF-C2B1-4104-B585-8390EC552528}" destId="{DBFEB805-A736-4FAC-9939-8725615CA32B}" srcOrd="0" destOrd="0" presId="urn:microsoft.com/office/officeart/2005/8/layout/orgChart1#4"/>
    <dgm:cxn modelId="{0BDF6024-D0C8-4FC3-8D00-811293D33D5C}" type="presOf" srcId="{5C4F8A43-E0D0-4EB9-A81C-150FA5117A32}" destId="{D1DB33B5-1821-409D-871B-68746C854C40}" srcOrd="2" destOrd="0" presId="urn:microsoft.com/office/officeart/2005/8/layout/orgChart1#4"/>
    <dgm:cxn modelId="{965BAC27-1865-48C3-B947-0650D6B117C8}" type="presOf" srcId="{B4513E67-1F32-457F-827C-E95C8FC9D28F}" destId="{72876E02-D054-494D-A86B-ED2551CEB023}" srcOrd="0" destOrd="0" presId="urn:microsoft.com/office/officeart/2005/8/layout/orgChart1#4"/>
    <dgm:cxn modelId="{FBB71129-8C04-4E28-ADF5-DF37A9BFF12D}" type="presOf" srcId="{FA863B4D-8CE7-415D-B23A-85935754CA0E}" destId="{5D0C3447-F415-4F2D-92E1-614D3342441E}" srcOrd="1" destOrd="0" presId="urn:microsoft.com/office/officeart/2005/8/layout/orgChart1#4"/>
    <dgm:cxn modelId="{68206B2A-1E44-4886-80E7-0E30085059FA}" type="presOf" srcId="{268D6F13-BF99-49E2-B623-BE7EC1BE8CFB}" destId="{0EDCAA9B-B82C-4529-9BD8-B17E02C4B60C}" srcOrd="0" destOrd="0" presId="urn:microsoft.com/office/officeart/2005/8/layout/orgChart1#4"/>
    <dgm:cxn modelId="{38ACF22A-F3EE-40D7-A2E1-2520A97AD3A5}" srcId="{C0CBCAF5-E95D-40E6-8332-CC7840A703E9}" destId="{EE6239C6-5B11-42A5-9BF7-EFA6F6D2939C}" srcOrd="0" destOrd="0" parTransId="{BD5EC0D6-63E9-441C-B7B5-EFF6E1F6A817}" sibTransId="{6541161C-C150-44A8-96A3-1E3709833558}"/>
    <dgm:cxn modelId="{0AF9B42B-FE25-476B-A0B3-4EC97A012928}" type="presOf" srcId="{7D994B95-7864-4A59-A2FC-7E40C945A78C}" destId="{F7739CDC-404E-4895-A076-6DD573826481}" srcOrd="2" destOrd="0" presId="urn:microsoft.com/office/officeart/2005/8/layout/orgChart1#4"/>
    <dgm:cxn modelId="{6B71192E-F2E8-4251-9314-1D463FEE1FA9}" type="presOf" srcId="{BC8C8393-75E9-4E70-AC1A-940EC530617F}" destId="{D418B82D-0C8A-42C3-B683-A8CA930AA320}" srcOrd="1" destOrd="0" presId="urn:microsoft.com/office/officeart/2005/8/layout/orgChart1#4"/>
    <dgm:cxn modelId="{4B561E2E-2084-4EC6-9720-2489750AD140}" type="presOf" srcId="{4F6D762A-36F6-4F7D-BA26-D96DD84E55FE}" destId="{FDE7850A-89B5-49BA-90CA-91313E6B32EB}" srcOrd="0" destOrd="0" presId="urn:microsoft.com/office/officeart/2005/8/layout/orgChart1#4"/>
    <dgm:cxn modelId="{FAC3B92F-CACB-460E-BBF4-DAFEE93BF17D}" srcId="{5B7A5DA7-45AB-4BCC-A2A1-51344E3C0633}" destId="{EF2A8598-D4D6-490E-B0AC-C32276393094}" srcOrd="1" destOrd="0" parTransId="{268D6F13-BF99-49E2-B623-BE7EC1BE8CFB}" sibTransId="{875E5C4D-84DE-4AF6-8441-100CD28D942B}"/>
    <dgm:cxn modelId="{BEF81C32-2872-4A60-A000-C5BB50739D63}" srcId="{7D994B95-7864-4A59-A2FC-7E40C945A78C}" destId="{BC8C8393-75E9-4E70-AC1A-940EC530617F}" srcOrd="1" destOrd="0" parTransId="{444E457F-44BD-4449-8786-E5CF4ED69B89}" sibTransId="{06C5FAF4-EE31-4C6C-8DA7-BC50037E656B}"/>
    <dgm:cxn modelId="{121C7235-AFF8-4E5F-A9B2-1A4C073D1024}" srcId="{C0CBCAF5-E95D-40E6-8332-CC7840A703E9}" destId="{5F792998-C251-48CF-8813-41933F979028}" srcOrd="2" destOrd="0" parTransId="{72485594-47C5-463E-8E66-82130BD39DD7}" sibTransId="{86CB1992-69ED-4F22-9AEA-B380E93034BA}"/>
    <dgm:cxn modelId="{5F570036-EDFD-45CC-A37C-E7703EDDFFBB}" type="presOf" srcId="{8C94515E-D668-4175-8F88-F9228DB6331C}" destId="{04B396D4-8921-4B3B-8155-8BEAABAE08D6}" srcOrd="0" destOrd="0" presId="urn:microsoft.com/office/officeart/2005/8/layout/orgChart1#4"/>
    <dgm:cxn modelId="{28431A38-A747-4195-A273-094E1FE680FF}" type="presOf" srcId="{5CA3B0F8-3AA6-4F13-B177-FBF6E855AF5B}" destId="{E4F8A606-DDEE-42F8-936F-27350205E132}" srcOrd="1" destOrd="0" presId="urn:microsoft.com/office/officeart/2005/8/layout/orgChart1#4"/>
    <dgm:cxn modelId="{3F539338-10EE-4AAA-B5D5-4B1FB247B291}" type="presOf" srcId="{694B2508-BED2-48EF-AAA6-F806396582C1}" destId="{E210C81C-14AA-49E5-827E-A066D2088E92}" srcOrd="2" destOrd="0" presId="urn:microsoft.com/office/officeart/2005/8/layout/orgChart1#4"/>
    <dgm:cxn modelId="{4D82C438-7712-4515-9C55-A64321F45DE4}" type="presOf" srcId="{5B7A5DA7-45AB-4BCC-A2A1-51344E3C0633}" destId="{FFA166B0-7FFF-4B3C-A70D-421287832425}" srcOrd="0" destOrd="0" presId="urn:microsoft.com/office/officeart/2005/8/layout/orgChart1#4"/>
    <dgm:cxn modelId="{0EA73939-B5E9-402A-A25F-8A2447960B4C}" type="presOf" srcId="{B4513E67-1F32-457F-827C-E95C8FC9D28F}" destId="{E020F6EF-3AB2-4D3A-A1E0-14D64476E70C}" srcOrd="2" destOrd="0" presId="urn:microsoft.com/office/officeart/2005/8/layout/orgChart1#4"/>
    <dgm:cxn modelId="{CE7AF439-2C1E-4249-92C8-3C44C34CBC00}" srcId="{C0CBCAF5-E95D-40E6-8332-CC7840A703E9}" destId="{A9EBD059-A1BA-4591-8F11-F7B3DCC9D615}" srcOrd="5" destOrd="0" parTransId="{9BED0D2A-D232-4291-B94B-6A16B73A61BA}" sibTransId="{EDC4B823-85C4-40C1-A6CA-8BA899D0250C}"/>
    <dgm:cxn modelId="{75751A3D-4A10-4FFE-89AB-7FDE7596BF55}" type="presOf" srcId="{E0812CC9-6C0E-4A2E-AE98-217CF538BDB5}" destId="{8AB91E0C-A7D4-40DB-AE2A-E7F6145780A5}" srcOrd="0" destOrd="0" presId="urn:microsoft.com/office/officeart/2005/8/layout/orgChart1#4"/>
    <dgm:cxn modelId="{9B512A3F-2B26-4376-84AF-1E06F871FB7E}" type="presOf" srcId="{C0CBCAF5-E95D-40E6-8332-CC7840A703E9}" destId="{0E17B6CA-4732-4236-961D-0CE7982EA499}" srcOrd="1" destOrd="0" presId="urn:microsoft.com/office/officeart/2005/8/layout/orgChart1#4"/>
    <dgm:cxn modelId="{B5E2B660-EE2C-4EDB-910B-998E3B98E7D1}" type="presOf" srcId="{0E103441-E9EC-4F05-905A-93212B78061E}" destId="{0645AE58-32DF-4944-9389-BC57CCD7D7D9}" srcOrd="0" destOrd="0" presId="urn:microsoft.com/office/officeart/2005/8/layout/orgChart1#4"/>
    <dgm:cxn modelId="{2992F362-0455-4CE1-9843-BB8A2F2F25C6}" type="presOf" srcId="{A9EBD059-A1BA-4591-8F11-F7B3DCC9D615}" destId="{0E3E833E-9FBD-4645-8EE9-3DC740040AD6}" srcOrd="0" destOrd="0" presId="urn:microsoft.com/office/officeart/2005/8/layout/orgChart1#4"/>
    <dgm:cxn modelId="{ED090B63-FC1A-4A1F-BD1E-1CA223FD978E}" type="presOf" srcId="{EF2A8598-D4D6-490E-B0AC-C32276393094}" destId="{4D511862-8749-49CB-853D-904E14DDDC53}" srcOrd="1" destOrd="0" presId="urn:microsoft.com/office/officeart/2005/8/layout/orgChart1#4"/>
    <dgm:cxn modelId="{21D79543-BD4C-4AF5-AA79-DD30879DE4C5}" type="presOf" srcId="{5F792998-C251-48CF-8813-41933F979028}" destId="{5E5F2A59-AEE8-4595-BD1B-979C82C35743}" srcOrd="2" destOrd="0" presId="urn:microsoft.com/office/officeart/2005/8/layout/orgChart1#4"/>
    <dgm:cxn modelId="{30A3B063-0274-4A02-B736-E9E809F94EFC}" type="presOf" srcId="{358D2329-64DB-4F41-8B51-8C6EFB5B7F25}" destId="{7B99C6C3-E16E-4345-A6F0-E1C5E051DF6E}" srcOrd="0" destOrd="0" presId="urn:microsoft.com/office/officeart/2005/8/layout/orgChart1#4"/>
    <dgm:cxn modelId="{C2233F44-E743-4522-A3DF-0C069E402A3E}" type="presOf" srcId="{DD77ABCE-9F2B-4B56-B64B-7A2EEA380385}" destId="{03359046-635B-47AF-B6D9-FBA59FD780D8}" srcOrd="2" destOrd="0" presId="urn:microsoft.com/office/officeart/2005/8/layout/orgChart1#4"/>
    <dgm:cxn modelId="{84E19C64-343A-4BF5-8FED-3990E916FE77}" type="presOf" srcId="{E0812CC9-6C0E-4A2E-AE98-217CF538BDB5}" destId="{30E2255A-87A9-43ED-831A-5D39E3D9EA3C}" srcOrd="1" destOrd="0" presId="urn:microsoft.com/office/officeart/2005/8/layout/orgChart1#4"/>
    <dgm:cxn modelId="{CB3AB044-AFD5-4A83-A3D4-8E42EBBB5A8B}" type="presOf" srcId="{C0CBCAF5-E95D-40E6-8332-CC7840A703E9}" destId="{5520B40B-B895-42FF-AC68-0B387F734D8E}" srcOrd="0" destOrd="0" presId="urn:microsoft.com/office/officeart/2005/8/layout/orgChart1#4"/>
    <dgm:cxn modelId="{592CBA45-A259-4B31-9DCA-75C51CAC9BA3}" type="presOf" srcId="{B4513E67-1F32-457F-827C-E95C8FC9D28F}" destId="{62EF4B13-68A9-4AFF-9A49-AFB5C72ECC3D}" srcOrd="1" destOrd="0" presId="urn:microsoft.com/office/officeart/2005/8/layout/orgChart1#4"/>
    <dgm:cxn modelId="{9A334E66-19B2-4D4F-952A-D78A6D350B41}" type="presOf" srcId="{F26432C7-757E-44C2-8A0B-31E67650B9CA}" destId="{1356DA42-D03A-46F5-9D9B-7A8C8EC92543}" srcOrd="0" destOrd="0" presId="urn:microsoft.com/office/officeart/2005/8/layout/orgChart1#4"/>
    <dgm:cxn modelId="{CA92EC47-B0BC-43CC-A158-A3E655B47B1C}" type="presOf" srcId="{202382A3-1BE5-4BA4-B12F-973FF71A53FC}" destId="{6AD601E3-3EEC-42BD-BA4E-42D3DF03790D}" srcOrd="0" destOrd="0" presId="urn:microsoft.com/office/officeart/2005/8/layout/orgChart1#4"/>
    <dgm:cxn modelId="{50B0D848-AC63-4BFF-8ED9-41F3BB5E7865}" type="presOf" srcId="{5F792998-C251-48CF-8813-41933F979028}" destId="{341753A2-883C-4303-8B09-2463293B599B}" srcOrd="0" destOrd="0" presId="urn:microsoft.com/office/officeart/2005/8/layout/orgChart1#4"/>
    <dgm:cxn modelId="{4BAF056A-235C-4B13-88F0-4DB1849F4BC8}" type="presOf" srcId="{24AC7F60-9F08-429C-B108-8D96D4029F1B}" destId="{FDE150E5-035C-490A-9EF7-CFCAA4654F93}" srcOrd="0" destOrd="0" presId="urn:microsoft.com/office/officeart/2005/8/layout/orgChart1#4"/>
    <dgm:cxn modelId="{91112D4A-2C9D-4E86-A435-2527482B23E6}" type="presOf" srcId="{A9EBD059-A1BA-4591-8F11-F7B3DCC9D615}" destId="{4E7E0E23-782F-4509-B7E1-1A8C158D76DF}" srcOrd="1" destOrd="0" presId="urn:microsoft.com/office/officeart/2005/8/layout/orgChart1#4"/>
    <dgm:cxn modelId="{07AF704B-322E-40A1-B168-54C10C7D54F2}" type="presOf" srcId="{90244373-2203-443B-B806-375C7D12E141}" destId="{2747DFAA-D8E0-4AF3-BF2A-DE564631838D}" srcOrd="0" destOrd="0" presId="urn:microsoft.com/office/officeart/2005/8/layout/orgChart1#4"/>
    <dgm:cxn modelId="{6B79A34B-F3CE-4919-9C0B-3DC02ABB78B3}" type="presOf" srcId="{4F6D762A-36F6-4F7D-BA26-D96DD84E55FE}" destId="{086F91AE-4B70-4610-A322-56ED82F3762D}" srcOrd="1" destOrd="0" presId="urn:microsoft.com/office/officeart/2005/8/layout/orgChart1#4"/>
    <dgm:cxn modelId="{2377424C-3BE6-4E53-B24B-A96EE095D5E6}" srcId="{C0CBCAF5-E95D-40E6-8332-CC7840A703E9}" destId="{2F4AB10C-A286-458C-8A07-C136268E6F3D}" srcOrd="4" destOrd="0" parTransId="{67493872-20F6-4D16-A54F-A8A9AA45350C}" sibTransId="{6EF77DBA-3214-4718-BDCC-26057174433E}"/>
    <dgm:cxn modelId="{C95FCD4C-1D04-44DE-8970-A14EAAB8AF20}" srcId="{5F640A80-7CC3-475D-B51C-08B67E9D24DF}" destId="{0E103441-E9EC-4F05-905A-93212B78061E}" srcOrd="2" destOrd="0" parTransId="{9999CCBE-6DD8-4F0D-B42B-6F1DF7962136}" sibTransId="{B7B97F6E-7D7D-489E-9480-3E8D66DD9B2F}"/>
    <dgm:cxn modelId="{C9439B6D-0FAE-4D00-AED1-18D2D6F4543D}" srcId="{FA863B4D-8CE7-415D-B23A-85935754CA0E}" destId="{358D2329-64DB-4F41-8B51-8C6EFB5B7F25}" srcOrd="0" destOrd="0" parTransId="{90244373-2203-443B-B806-375C7D12E141}" sibTransId="{71F5C34C-59C1-45D7-AA03-BCE82E0BD90F}"/>
    <dgm:cxn modelId="{0962D66D-C179-48EB-81AD-8E7B92E05325}" srcId="{5F640A80-7CC3-475D-B51C-08B67E9D24DF}" destId="{694B2508-BED2-48EF-AAA6-F806396582C1}" srcOrd="0" destOrd="0" parTransId="{F1B6C662-0833-42B0-B7FF-3345632317D8}" sibTransId="{2817118B-F003-46FC-90A2-41F51BC323B3}"/>
    <dgm:cxn modelId="{639F394F-B940-4238-AC1B-8402C7DD9407}" type="presOf" srcId="{358D2329-64DB-4F41-8B51-8C6EFB5B7F25}" destId="{E19BD264-D103-435D-B061-D111E1978E35}" srcOrd="2" destOrd="0" presId="urn:microsoft.com/office/officeart/2005/8/layout/orgChart1#4"/>
    <dgm:cxn modelId="{C6400172-BE53-47F7-802E-0AFF1B3872C9}" type="presOf" srcId="{5C4F8A43-E0D0-4EB9-A81C-150FA5117A32}" destId="{17F3C746-2997-479B-9375-D217E38BA18E}" srcOrd="0" destOrd="0" presId="urn:microsoft.com/office/officeart/2005/8/layout/orgChart1#4"/>
    <dgm:cxn modelId="{D7DE0373-D469-4844-81F0-898D39EB4321}" type="presOf" srcId="{5B7A5DA7-45AB-4BCC-A2A1-51344E3C0633}" destId="{5F64B09B-0C1D-47D0-9F73-76F9962C07E5}" srcOrd="1" destOrd="0" presId="urn:microsoft.com/office/officeart/2005/8/layout/orgChart1#4"/>
    <dgm:cxn modelId="{B97F1F53-1120-4B14-9B5C-0F75942FC4A0}" type="presOf" srcId="{D0719729-4C1A-4193-9AC2-B444ABA3DBF2}" destId="{303438DF-84E7-48F2-BC34-215168DFD1AD}" srcOrd="0" destOrd="0" presId="urn:microsoft.com/office/officeart/2005/8/layout/orgChart1#4"/>
    <dgm:cxn modelId="{CA012153-9910-40CE-B046-2EEBDF085D6C}" type="presOf" srcId="{9F134212-E6B0-4736-B195-E1E7F8F200CC}" destId="{9326CDE5-5766-480F-BFBD-B1B5E921FDB0}" srcOrd="1" destOrd="0" presId="urn:microsoft.com/office/officeart/2005/8/layout/orgChart1#4"/>
    <dgm:cxn modelId="{55368055-ED57-454E-8778-1A7EF617B672}" type="presOf" srcId="{2F4AB10C-A286-458C-8A07-C136268E6F3D}" destId="{F7E706BB-1190-49CD-8B87-56AE11AD9DBB}" srcOrd="1" destOrd="0" presId="urn:microsoft.com/office/officeart/2005/8/layout/orgChart1#4"/>
    <dgm:cxn modelId="{C9C09F76-793C-43D9-A1CA-86EAAD8B25D4}" type="presOf" srcId="{FA863B4D-8CE7-415D-B23A-85935754CA0E}" destId="{01D0962B-C9B4-411A-9D9C-FCCD0A92D060}" srcOrd="0" destOrd="0" presId="urn:microsoft.com/office/officeart/2005/8/layout/orgChart1#4"/>
    <dgm:cxn modelId="{1D535857-C2C2-4A2A-AA93-811C37CD33F1}" type="presOf" srcId="{F1B6C662-0833-42B0-B7FF-3345632317D8}" destId="{2024CD61-5437-43BE-9956-FD0728CD5530}" srcOrd="0" destOrd="0" presId="urn:microsoft.com/office/officeart/2005/8/layout/orgChart1#4"/>
    <dgm:cxn modelId="{CA5F9E57-2445-4AED-A019-CD4EDFD8E91A}" type="presOf" srcId="{444E457F-44BD-4449-8786-E5CF4ED69B89}" destId="{423D4A09-A5EA-4DEF-8B97-D83611F04C3F}" srcOrd="0" destOrd="0" presId="urn:microsoft.com/office/officeart/2005/8/layout/orgChart1#4"/>
    <dgm:cxn modelId="{69B80158-C5D6-4ED9-A564-47E68CE9AD19}" type="presOf" srcId="{24AC7F60-9F08-429C-B108-8D96D4029F1B}" destId="{20CB6563-63FB-47D9-A099-5C8FB828019E}" srcOrd="2" destOrd="0" presId="urn:microsoft.com/office/officeart/2005/8/layout/orgChart1#4"/>
    <dgm:cxn modelId="{1E364778-DC35-4EDF-9992-1911E44D13BC}" type="presOf" srcId="{202382A3-1BE5-4BA4-B12F-973FF71A53FC}" destId="{DB3A5B1B-59E6-4E0E-A448-25EDA72FED0D}" srcOrd="1" destOrd="0" presId="urn:microsoft.com/office/officeart/2005/8/layout/orgChart1#4"/>
    <dgm:cxn modelId="{C0D7DC58-28AD-44BB-BC1C-3D7E8BCAFAF1}" type="presOf" srcId="{668D9B60-7280-4FE8-AC51-E2215FBBC033}" destId="{E152DC85-9852-4664-99CD-19A1D1827144}" srcOrd="2" destOrd="0" presId="urn:microsoft.com/office/officeart/2005/8/layout/orgChart1#4"/>
    <dgm:cxn modelId="{AF80B27A-8E0B-4D40-AB01-6782EA451D30}" type="presOf" srcId="{2F4AB10C-A286-458C-8A07-C136268E6F3D}" destId="{9A6CEE45-9BD8-4985-87B1-68418C0EFA0F}" srcOrd="0" destOrd="0" presId="urn:microsoft.com/office/officeart/2005/8/layout/orgChart1#4"/>
    <dgm:cxn modelId="{A1B9A67C-E161-4963-B005-5D35EC576128}" type="presOf" srcId="{38DC081A-3551-4A34-84E1-7209210C4A57}" destId="{03489B32-B42B-4D4A-A6AB-F4BF9C6141FF}" srcOrd="0" destOrd="0" presId="urn:microsoft.com/office/officeart/2005/8/layout/orgChart1#4"/>
    <dgm:cxn modelId="{72DE0C82-0D0A-438C-BDCB-2C3578E7A30B}" type="presOf" srcId="{FA863B4D-8CE7-415D-B23A-85935754CA0E}" destId="{FBDCCF10-A55D-48E7-B8F3-AB955E4D24E8}" srcOrd="2" destOrd="0" presId="urn:microsoft.com/office/officeart/2005/8/layout/orgChart1#4"/>
    <dgm:cxn modelId="{28507F83-A227-4DA3-B56F-3D1BF2E96AEB}" type="presOf" srcId="{668D9B60-7280-4FE8-AC51-E2215FBBC033}" destId="{C5032978-F235-461D-BF32-8C1BED150476}" srcOrd="0" destOrd="0" presId="urn:microsoft.com/office/officeart/2005/8/layout/orgChart1#4"/>
    <dgm:cxn modelId="{EB5E6684-B531-43D1-BAE1-F8529CE10C9D}" srcId="{202382A3-1BE5-4BA4-B12F-973FF71A53FC}" destId="{7D994B95-7864-4A59-A2FC-7E40C945A78C}" srcOrd="1" destOrd="0" parTransId="{D0719729-4C1A-4193-9AC2-B444ABA3DBF2}" sibTransId="{6678DBF5-84E4-4BC9-BB84-50787782B601}"/>
    <dgm:cxn modelId="{E2420385-92A6-49E2-9AEC-02EA33D684AC}" type="presOf" srcId="{358D2329-64DB-4F41-8B51-8C6EFB5B7F25}" destId="{7504B102-80F6-4DA8-8464-B8540BAFAA9F}" srcOrd="1" destOrd="0" presId="urn:microsoft.com/office/officeart/2005/8/layout/orgChart1#4"/>
    <dgm:cxn modelId="{1ABA608A-BB5C-40A8-A948-BCAFDE0AC415}" type="presOf" srcId="{F26432C7-757E-44C2-8A0B-31E67650B9CA}" destId="{61024918-2A74-4189-845E-1C261661335D}" srcOrd="1" destOrd="0" presId="urn:microsoft.com/office/officeart/2005/8/layout/orgChart1#4"/>
    <dgm:cxn modelId="{DC60E58C-14AA-4294-8C21-9DD465AE5760}" type="presOf" srcId="{EF2A8598-D4D6-490E-B0AC-C32276393094}" destId="{3AA9D3A8-3582-4B21-AF3E-CB041C5DAF26}" srcOrd="0" destOrd="0" presId="urn:microsoft.com/office/officeart/2005/8/layout/orgChart1#4"/>
    <dgm:cxn modelId="{2F44278F-5122-4E11-BA95-28BCE869C882}" type="presOf" srcId="{63E8EA93-FE0C-43CC-A12C-546AF45DA569}" destId="{B210F87B-55FF-4DBD-BAA4-6E4CC8D88782}" srcOrd="0" destOrd="0" presId="urn:microsoft.com/office/officeart/2005/8/layout/orgChart1#4"/>
    <dgm:cxn modelId="{EE728C8F-2612-4201-8A8A-8D3200148E4F}" type="presOf" srcId="{5F640A80-7CC3-475D-B51C-08B67E9D24DF}" destId="{8B9CCF02-1BA9-4534-A164-DD8BD98F62C6}" srcOrd="2" destOrd="0" presId="urn:microsoft.com/office/officeart/2005/8/layout/orgChart1#4"/>
    <dgm:cxn modelId="{5EFD4A92-3B23-468A-85B6-B996A6B1B916}" type="presOf" srcId="{0E103441-E9EC-4F05-905A-93212B78061E}" destId="{66EED627-86F7-407E-9E4C-B345277408D9}" srcOrd="1" destOrd="0" presId="urn:microsoft.com/office/officeart/2005/8/layout/orgChart1#4"/>
    <dgm:cxn modelId="{E1617393-9F85-4334-823A-5E821CEF2B96}" type="presOf" srcId="{8D740026-FD77-4BB5-9F66-84238ED52F86}" destId="{AD29AED9-3FDD-4257-8B81-5E3B3D58B724}" srcOrd="0" destOrd="0" presId="urn:microsoft.com/office/officeart/2005/8/layout/orgChart1#4"/>
    <dgm:cxn modelId="{AD940395-3BF6-459E-8C92-4860013F6D54}" type="presOf" srcId="{DD77ABCE-9F2B-4B56-B64B-7A2EEA380385}" destId="{30695211-1C3A-4E93-80D7-90F91C24387B}" srcOrd="1" destOrd="0" presId="urn:microsoft.com/office/officeart/2005/8/layout/orgChart1#4"/>
    <dgm:cxn modelId="{37325A96-479F-4BBD-AE3D-D68A47585A5D}" srcId="{5B7A5DA7-45AB-4BCC-A2A1-51344E3C0633}" destId="{5CA3B0F8-3AA6-4F13-B177-FBF6E855AF5B}" srcOrd="0" destOrd="0" parTransId="{8D740026-FD77-4BB5-9F66-84238ED52F86}" sibTransId="{21866BBA-88C4-4E7C-9FDD-DDBA958CFFA5}"/>
    <dgm:cxn modelId="{9CB5B59A-D8E9-4A3B-B80C-BA600CBB271D}" type="presOf" srcId="{9BED0D2A-D232-4291-B94B-6A16B73A61BA}" destId="{E658C2E3-D976-45D3-84EA-AC94225A46C1}" srcOrd="0" destOrd="0" presId="urn:microsoft.com/office/officeart/2005/8/layout/orgChart1#4"/>
    <dgm:cxn modelId="{D9B1FB9A-070E-4B55-BF0E-078661191666}" type="presOf" srcId="{694B2508-BED2-48EF-AAA6-F806396582C1}" destId="{5D5C6AB9-0252-4227-BA02-74E6B152F167}" srcOrd="1" destOrd="0" presId="urn:microsoft.com/office/officeart/2005/8/layout/orgChart1#4"/>
    <dgm:cxn modelId="{314C8E9D-81AC-4BAE-A1A9-8FF478440623}" type="presOf" srcId="{9F134212-E6B0-4736-B195-E1E7F8F200CC}" destId="{A87D0DEB-4F41-4932-99A0-2DB69566ED20}" srcOrd="2" destOrd="0" presId="urn:microsoft.com/office/officeart/2005/8/layout/orgChart1#4"/>
    <dgm:cxn modelId="{B3DFCF9E-E32B-4E32-A7C9-C31307E5286F}" srcId="{BB83C0D1-413B-4165-9983-B66BC6E000B9}" destId="{5B7A5DA7-45AB-4BCC-A2A1-51344E3C0633}" srcOrd="3" destOrd="0" parTransId="{71504842-53E6-46EE-AA7A-D1EF9C2CE8CA}" sibTransId="{BABF820D-286B-4E14-BEFB-B760FCFEE1CD}"/>
    <dgm:cxn modelId="{44B6E09E-11BA-46A3-A63E-063FEB87AC66}" type="presOf" srcId="{694B2508-BED2-48EF-AAA6-F806396582C1}" destId="{4981BBC6-5470-41CC-9858-2D0AC506CDF5}" srcOrd="0" destOrd="0" presId="urn:microsoft.com/office/officeart/2005/8/layout/orgChart1#4"/>
    <dgm:cxn modelId="{55DDE6A1-A855-4460-BFEC-87E8DB9A278F}" srcId="{7D994B95-7864-4A59-A2FC-7E40C945A78C}" destId="{4F6D762A-36F6-4F7D-BA26-D96DD84E55FE}" srcOrd="0" destOrd="0" parTransId="{63E8EA93-FE0C-43CC-A12C-546AF45DA569}" sibTransId="{03656EB8-54AF-4E5A-8CFC-E6C5861E4590}"/>
    <dgm:cxn modelId="{550723A3-1AEB-40D4-A5F9-1F4A72CB5742}" type="presOf" srcId="{38DC081A-3551-4A34-84E1-7209210C4A57}" destId="{2D2F70A2-83EC-4337-8D97-FE85BE5DED1D}" srcOrd="1" destOrd="0" presId="urn:microsoft.com/office/officeart/2005/8/layout/orgChart1#4"/>
    <dgm:cxn modelId="{0B0879A3-56BA-4058-8556-3C7F5A5EB31B}" srcId="{202382A3-1BE5-4BA4-B12F-973FF71A53FC}" destId="{C0CBCAF5-E95D-40E6-8332-CC7840A703E9}" srcOrd="0" destOrd="0" parTransId="{0D38A0EF-C2B1-4104-B585-8390EC552528}" sibTransId="{2954ED35-229B-4FAA-A987-1E3FF2826812}"/>
    <dgm:cxn modelId="{B85F00A4-CFFE-4A35-B152-08A1BC8900E5}" srcId="{BB83C0D1-413B-4165-9983-B66BC6E000B9}" destId="{E0812CC9-6C0E-4A2E-AE98-217CF538BDB5}" srcOrd="2" destOrd="0" parTransId="{B1E36872-F833-4768-9519-FDF407FFF985}" sibTransId="{534BB566-2C6A-437F-A091-DB346C49F174}"/>
    <dgm:cxn modelId="{426677A5-1CD6-4A6B-AB6F-A5715C7E6EE8}" type="presOf" srcId="{202382A3-1BE5-4BA4-B12F-973FF71A53FC}" destId="{6405215D-4144-48E8-B8C6-AFCDBAB82F64}" srcOrd="2" destOrd="0" presId="urn:microsoft.com/office/officeart/2005/8/layout/orgChart1#4"/>
    <dgm:cxn modelId="{5581DEA9-020B-4A4A-BFC9-F36D969945FD}" srcId="{FA863B4D-8CE7-415D-B23A-85935754CA0E}" destId="{668D9B60-7280-4FE8-AC51-E2215FBBC033}" srcOrd="2" destOrd="0" parTransId="{E298E38F-E82B-458C-B3B3-0D6E84346B52}" sibTransId="{8814A9AA-7FE4-4120-80E4-6EE03FBC7111}"/>
    <dgm:cxn modelId="{B4168DAA-220D-455B-AB78-356C0B74783E}" type="presOf" srcId="{EE6239C6-5B11-42A5-9BF7-EFA6F6D2939C}" destId="{64647F4A-FE37-4695-AA1C-C0E1CE0418A7}" srcOrd="2" destOrd="0" presId="urn:microsoft.com/office/officeart/2005/8/layout/orgChart1#4"/>
    <dgm:cxn modelId="{27A4CCAD-7B07-4D82-8F7E-BE22D9BF3F9D}" type="presOf" srcId="{67493872-20F6-4D16-A54F-A8A9AA45350C}" destId="{9FD2C1B8-589B-4EA5-9541-C6EF31C23DBB}" srcOrd="0" destOrd="0" presId="urn:microsoft.com/office/officeart/2005/8/layout/orgChart1#4"/>
    <dgm:cxn modelId="{9420FAAE-FBCB-4C52-85E5-A02AE8A45A5D}" type="presOf" srcId="{BC8C8393-75E9-4E70-AC1A-940EC530617F}" destId="{E2E78727-E90F-4AA0-8F27-59369792193A}" srcOrd="2" destOrd="0" presId="urn:microsoft.com/office/officeart/2005/8/layout/orgChart1#4"/>
    <dgm:cxn modelId="{800AF2AF-58E1-442C-82E8-A84471E597C9}" type="presOf" srcId="{668D9B60-7280-4FE8-AC51-E2215FBBC033}" destId="{0885551A-D5A4-43D5-80EF-03076B06F52A}" srcOrd="1" destOrd="0" presId="urn:microsoft.com/office/officeart/2005/8/layout/orgChart1#4"/>
    <dgm:cxn modelId="{83AB99B3-247F-4326-BB1C-78AC9E0528D9}" type="presOf" srcId="{BD5EC0D6-63E9-441C-B7B5-EFF6E1F6A817}" destId="{D95FFB67-573F-4E2E-8ED1-49A2274C4137}" srcOrd="0" destOrd="0" presId="urn:microsoft.com/office/officeart/2005/8/layout/orgChart1#4"/>
    <dgm:cxn modelId="{989FECB6-0151-41B3-995F-CD71796EA400}" type="presOf" srcId="{EE6239C6-5B11-42A5-9BF7-EFA6F6D2939C}" destId="{95DA5E68-8D6E-4F23-8A20-33A9EF6B98F3}" srcOrd="0" destOrd="0" presId="urn:microsoft.com/office/officeart/2005/8/layout/orgChart1#4"/>
    <dgm:cxn modelId="{4E8B0EB8-C088-4C5B-9E14-861844A1287C}" type="presOf" srcId="{F26432C7-757E-44C2-8A0B-31E67650B9CA}" destId="{6A972FAE-804F-44A1-92D6-BAD7CF3BE837}" srcOrd="2" destOrd="0" presId="urn:microsoft.com/office/officeart/2005/8/layout/orgChart1#4"/>
    <dgm:cxn modelId="{BF5DD5B9-9916-4CD3-BC6C-08DE33008062}" type="presOf" srcId="{5F640A80-7CC3-475D-B51C-08B67E9D24DF}" destId="{848EB359-9187-46E1-94B3-FDDD38F3F365}" srcOrd="0" destOrd="0" presId="urn:microsoft.com/office/officeart/2005/8/layout/orgChart1#4"/>
    <dgm:cxn modelId="{3E3875BB-9CF6-4CF5-B794-322A3D17AEC8}" type="presOf" srcId="{B34F3877-5341-47AC-9835-D90B2DC9A0CD}" destId="{BB031E44-AFC2-4113-8480-0876DC30F371}" srcOrd="0" destOrd="0" presId="urn:microsoft.com/office/officeart/2005/8/layout/orgChart1#4"/>
    <dgm:cxn modelId="{7A9876BF-091C-41BA-85D6-2D0FCDFFA733}" type="presOf" srcId="{B34F3877-5341-47AC-9835-D90B2DC9A0CD}" destId="{58E31A7C-CA2B-4431-944B-83B397451739}" srcOrd="2" destOrd="0" presId="urn:microsoft.com/office/officeart/2005/8/layout/orgChart1#4"/>
    <dgm:cxn modelId="{3E0633C2-51DD-4915-8369-20E67E5CF478}" type="presOf" srcId="{E298E38F-E82B-458C-B3B3-0D6E84346B52}" destId="{F89B88C6-335F-4A95-92CF-2618553BA72D}" srcOrd="0" destOrd="0" presId="urn:microsoft.com/office/officeart/2005/8/layout/orgChart1#4"/>
    <dgm:cxn modelId="{545B28C3-BB56-445A-8D28-E6933A483088}" srcId="{0E103441-E9EC-4F05-905A-93212B78061E}" destId="{DD77ABCE-9F2B-4B56-B64B-7A2EEA380385}" srcOrd="0" destOrd="0" parTransId="{8C94515E-D668-4175-8F88-F9228DB6331C}" sibTransId="{BB55FA2C-787B-4DCA-9B2E-FDCC3B69E5F6}"/>
    <dgm:cxn modelId="{A6EE6AC4-35AB-4A2C-8D65-217850A23B21}" srcId="{C0CBCAF5-E95D-40E6-8332-CC7840A703E9}" destId="{F26432C7-757E-44C2-8A0B-31E67650B9CA}" srcOrd="1" destOrd="0" parTransId="{BA6BA808-5105-4556-A5AB-FA34954516D2}" sibTransId="{68F00E5C-823D-4A12-9AF5-6D5342E0A8ED}"/>
    <dgm:cxn modelId="{D9A8C2C4-6227-475C-ABE4-893974916558}" type="presOf" srcId="{C0CBCAF5-E95D-40E6-8332-CC7840A703E9}" destId="{1CB1AA76-1E74-46E9-8218-A51E29445F35}" srcOrd="2" destOrd="0" presId="urn:microsoft.com/office/officeart/2005/8/layout/orgChart1#4"/>
    <dgm:cxn modelId="{963DD6C6-64D3-41C2-ACC9-736F81AFBC5E}" type="presOf" srcId="{2F4AB10C-A286-458C-8A07-C136268E6F3D}" destId="{C8C45E2D-E58D-4CB6-945C-F0B1EE72A1FA}" srcOrd="2" destOrd="0" presId="urn:microsoft.com/office/officeart/2005/8/layout/orgChart1#4"/>
    <dgm:cxn modelId="{AFDFA9C9-42DF-44C1-BCD0-A4F35B03B9F7}" type="presOf" srcId="{5B7A5DA7-45AB-4BCC-A2A1-51344E3C0633}" destId="{C3F9FC77-32BF-4E4D-B85E-DC7D2EA26ED8}" srcOrd="2" destOrd="0" presId="urn:microsoft.com/office/officeart/2005/8/layout/orgChart1#4"/>
    <dgm:cxn modelId="{AABC12CC-7C40-431D-9FFA-2B16D45FA0F0}" type="presOf" srcId="{EE6239C6-5B11-42A5-9BF7-EFA6F6D2939C}" destId="{F331C688-C40D-42E7-91F4-56EB8F1779D5}" srcOrd="1" destOrd="0" presId="urn:microsoft.com/office/officeart/2005/8/layout/orgChart1#4"/>
    <dgm:cxn modelId="{24A5D6CF-3C72-47A0-9B0F-006D1989FA46}" srcId="{5F640A80-7CC3-475D-B51C-08B67E9D24DF}" destId="{FA863B4D-8CE7-415D-B23A-85935754CA0E}" srcOrd="1" destOrd="0" parTransId="{5FC55186-3609-4DD5-B837-87365641C5BD}" sibTransId="{56DEBC2C-E842-43DB-8759-3D12F5F2D485}"/>
    <dgm:cxn modelId="{BBEE7FD1-BD6A-496F-B623-216C82A69486}" type="presOf" srcId="{EF2A8598-D4D6-490E-B0AC-C32276393094}" destId="{7FB148E8-7E2F-4875-9E76-AFD8CB89FF34}" srcOrd="2" destOrd="0" presId="urn:microsoft.com/office/officeart/2005/8/layout/orgChart1#4"/>
    <dgm:cxn modelId="{9C97AED1-72CD-440F-9867-E1A887BB0026}" type="presOf" srcId="{5F640A80-7CC3-475D-B51C-08B67E9D24DF}" destId="{41DCB34F-0191-49F9-AC5A-B25F7BBE233D}" srcOrd="1" destOrd="0" presId="urn:microsoft.com/office/officeart/2005/8/layout/orgChart1#4"/>
    <dgm:cxn modelId="{3C85BAD1-E771-4900-9936-8F0437E2E085}" type="presOf" srcId="{5C4F8A43-E0D0-4EB9-A81C-150FA5117A32}" destId="{3BB3F83E-DF7F-452F-BB04-19BB1D855292}" srcOrd="1" destOrd="0" presId="urn:microsoft.com/office/officeart/2005/8/layout/orgChart1#4"/>
    <dgm:cxn modelId="{A11A94D2-9BC4-4A8A-8F8E-F49F08EB0ACF}" srcId="{BB83C0D1-413B-4165-9983-B66BC6E000B9}" destId="{202382A3-1BE5-4BA4-B12F-973FF71A53FC}" srcOrd="1" destOrd="0" parTransId="{35BB0EE8-5C8A-4942-84AA-3C3E947BD311}" sibTransId="{67113626-4080-4E4E-8738-E243FFF4C2F7}"/>
    <dgm:cxn modelId="{EB03F6D4-ABD2-45B2-9E44-AC98203D747C}" type="presOf" srcId="{BB83C0D1-413B-4165-9983-B66BC6E000B9}" destId="{2A7C241F-8FAB-406E-BC9D-7EA43C4869B6}" srcOrd="0" destOrd="0" presId="urn:microsoft.com/office/officeart/2005/8/layout/orgChart1#4"/>
    <dgm:cxn modelId="{3EF495D7-F3F2-48E5-A54E-47FC1C85E2D0}" type="presOf" srcId="{5F792998-C251-48CF-8813-41933F979028}" destId="{C8FF4EC8-EEE6-4BF6-8AB3-997CAD792367}" srcOrd="1" destOrd="0" presId="urn:microsoft.com/office/officeart/2005/8/layout/orgChart1#4"/>
    <dgm:cxn modelId="{5BE891D9-B03F-45AB-B3DA-0A43DD0A44FD}" type="presOf" srcId="{9ECB6E04-E930-46D3-A533-DC323A1858A5}" destId="{36A347C0-F5DD-4BA3-8301-2D6365434254}" srcOrd="0" destOrd="0" presId="urn:microsoft.com/office/officeart/2005/8/layout/orgChart1#4"/>
    <dgm:cxn modelId="{6F9592DB-C9F2-46E6-A020-683CBFD73E6B}" srcId="{FA863B4D-8CE7-415D-B23A-85935754CA0E}" destId="{B34F3877-5341-47AC-9835-D90B2DC9A0CD}" srcOrd="3" destOrd="0" parTransId="{9ECB6E04-E930-46D3-A533-DC323A1858A5}" sibTransId="{CE8A9DA0-2E3A-49E5-B858-FDD8B1860552}"/>
    <dgm:cxn modelId="{260064DE-13BA-4BA8-9C2E-D42CE391C761}" type="presOf" srcId="{24AC7F60-9F08-429C-B108-8D96D4029F1B}" destId="{388F01CF-D291-4155-9EBF-2172AFEE0835}" srcOrd="1" destOrd="0" presId="urn:microsoft.com/office/officeart/2005/8/layout/orgChart1#4"/>
    <dgm:cxn modelId="{36BAE7DF-C5FD-47A7-902C-33EE88B815FD}" type="presOf" srcId="{7D994B95-7864-4A59-A2FC-7E40C945A78C}" destId="{B983B126-E6E6-4F98-B46A-6BE6BD32ABF0}" srcOrd="1" destOrd="0" presId="urn:microsoft.com/office/officeart/2005/8/layout/orgChart1#4"/>
    <dgm:cxn modelId="{BC3668E0-41A5-492B-A586-015B7B8E07B9}" type="presOf" srcId="{BC8C8393-75E9-4E70-AC1A-940EC530617F}" destId="{0232E7F8-0F7D-47D5-9A58-80132E5BE4FA}" srcOrd="0" destOrd="0" presId="urn:microsoft.com/office/officeart/2005/8/layout/orgChart1#4"/>
    <dgm:cxn modelId="{C7A8CAE0-0DC0-4712-882F-7A741963ECA6}" srcId="{BB83C0D1-413B-4165-9983-B66BC6E000B9}" destId="{5F640A80-7CC3-475D-B51C-08B67E9D24DF}" srcOrd="0" destOrd="0" parTransId="{D03C636C-8C06-4E2C-88B3-D965AD82C1E9}" sibTransId="{060A3F8E-7D21-4435-A01E-B2E3EE956DA0}"/>
    <dgm:cxn modelId="{EDD781E1-1349-43B6-AE54-00AD34F0A25F}" type="presOf" srcId="{BA6BA808-5105-4556-A5AB-FA34954516D2}" destId="{B1263C09-C293-4EC4-9D54-DA0E06CF754A}" srcOrd="0" destOrd="0" presId="urn:microsoft.com/office/officeart/2005/8/layout/orgChart1#4"/>
    <dgm:cxn modelId="{9D8F84E1-10D5-4CC6-B416-39BE8CAE6615}" type="presOf" srcId="{5CA3B0F8-3AA6-4F13-B177-FBF6E855AF5B}" destId="{9C021806-9B70-4A33-B0A3-E4EA8F202363}" srcOrd="2" destOrd="0" presId="urn:microsoft.com/office/officeart/2005/8/layout/orgChart1#4"/>
    <dgm:cxn modelId="{E727B5E1-F4C6-4EC1-85DF-0103DF72774C}" type="presOf" srcId="{0E103441-E9EC-4F05-905A-93212B78061E}" destId="{765A8A5D-8EAC-4965-AB15-498D0FBB8634}" srcOrd="2" destOrd="0" presId="urn:microsoft.com/office/officeart/2005/8/layout/orgChart1#4"/>
    <dgm:cxn modelId="{E3D271E2-A643-4892-85B7-1DBE0EAF7570}" type="presOf" srcId="{4F6D762A-36F6-4F7D-BA26-D96DD84E55FE}" destId="{63003A48-5854-4CC8-9F96-A2B4F198A3E3}" srcOrd="2" destOrd="0" presId="urn:microsoft.com/office/officeart/2005/8/layout/orgChart1#4"/>
    <dgm:cxn modelId="{298624E4-FFAD-45AC-BC25-C4CB3D83C274}" srcId="{C0CBCAF5-E95D-40E6-8332-CC7840A703E9}" destId="{38DC081A-3551-4A34-84E1-7209210C4A57}" srcOrd="3" destOrd="0" parTransId="{70A8EB81-CA9D-437D-BFA2-893F3B1DFECD}" sibTransId="{92B2440F-B25A-41F3-B98A-A46459348322}"/>
    <dgm:cxn modelId="{C846A0E6-17B3-42E3-8B52-40016CA7A51D}" type="presOf" srcId="{B34F3877-5341-47AC-9835-D90B2DC9A0CD}" destId="{3E8F40E4-5FA3-4078-BF20-3054B770A606}" srcOrd="1" destOrd="0" presId="urn:microsoft.com/office/officeart/2005/8/layout/orgChart1#4"/>
    <dgm:cxn modelId="{1B92B3E6-C3B0-4B09-97A4-3313913B5103}" type="presOf" srcId="{DD77ABCE-9F2B-4B56-B64B-7A2EEA380385}" destId="{E8D909BC-9B42-4BF7-8FC2-EFBC5A4F4E27}" srcOrd="0" destOrd="0" presId="urn:microsoft.com/office/officeart/2005/8/layout/orgChart1#4"/>
    <dgm:cxn modelId="{FE91B2E9-AEA9-45F5-8BCA-DB4B4DCEC023}" type="presOf" srcId="{9999CCBE-6DD8-4F0D-B42B-6F1DF7962136}" destId="{EE4E717F-B951-432A-86F8-F7BC5BAB902E}" srcOrd="0" destOrd="0" presId="urn:microsoft.com/office/officeart/2005/8/layout/orgChart1#4"/>
    <dgm:cxn modelId="{553887F0-6F81-4013-ADC5-CE0C8A006F49}" srcId="{FA863B4D-8CE7-415D-B23A-85935754CA0E}" destId="{24AC7F60-9F08-429C-B108-8D96D4029F1B}" srcOrd="4" destOrd="0" parTransId="{B3182DEA-7552-47CA-A15B-33E62EFC0292}" sibTransId="{472497EB-9961-4B7D-9662-9438D940B0E8}"/>
    <dgm:cxn modelId="{FD143CF6-08E2-4B39-9E23-084DFB4EC8D4}" type="presOf" srcId="{AF5F9BE4-AFD0-4E65-AFE9-D2BE8CBFC755}" destId="{B07507FE-DA99-4E7C-AEF4-0E6DD02834DD}" srcOrd="0" destOrd="0" presId="urn:microsoft.com/office/officeart/2005/8/layout/orgChart1#4"/>
    <dgm:cxn modelId="{F39A77F7-B8C8-4FB2-A0FC-DC523C787FF2}" type="presOf" srcId="{E0812CC9-6C0E-4A2E-AE98-217CF538BDB5}" destId="{DFE24060-E78C-497B-ADB8-C5358841AEC3}" srcOrd="2" destOrd="0" presId="urn:microsoft.com/office/officeart/2005/8/layout/orgChart1#4"/>
    <dgm:cxn modelId="{960CBAF7-3977-4C38-BB18-3D266890DB94}" srcId="{0E103441-E9EC-4F05-905A-93212B78061E}" destId="{5C4F8A43-E0D0-4EB9-A81C-150FA5117A32}" srcOrd="2" destOrd="0" parTransId="{AC5516AC-1D03-4D36-9F0E-11437D9A5AC3}" sibTransId="{B06A4356-F135-4F32-8B49-F0F27F6BBC81}"/>
    <dgm:cxn modelId="{95D891FD-5D4F-4DC9-9B1C-A643FF06FCCD}" type="presOf" srcId="{5FC55186-3609-4DD5-B837-87365641C5BD}" destId="{8D531B6A-6B6E-44D8-B48E-DEC3EB088F7F}" srcOrd="0" destOrd="0" presId="urn:microsoft.com/office/officeart/2005/8/layout/orgChart1#4"/>
    <dgm:cxn modelId="{B26A501D-53A7-494C-8CB7-4CB48D575588}" type="presParOf" srcId="{2A7C241F-8FAB-406E-BC9D-7EA43C4869B6}" destId="{1C9ABF72-5E9E-473D-9C5D-E6953EA2FA49}" srcOrd="0" destOrd="0" presId="urn:microsoft.com/office/officeart/2005/8/layout/orgChart1#4"/>
    <dgm:cxn modelId="{A0927E0B-6ECC-4E00-876F-2604A109415F}" type="presParOf" srcId="{1C9ABF72-5E9E-473D-9C5D-E6953EA2FA49}" destId="{848EB359-9187-46E1-94B3-FDDD38F3F365}" srcOrd="0" destOrd="0" presId="urn:microsoft.com/office/officeart/2005/8/layout/orgChart1#4"/>
    <dgm:cxn modelId="{69A22AF3-56ED-4969-861D-F3E7F27DFAE1}" type="presParOf" srcId="{848EB359-9187-46E1-94B3-FDDD38F3F365}" destId="{41DCB34F-0191-49F9-AC5A-B25F7BBE233D}" srcOrd="0" destOrd="0" presId="urn:microsoft.com/office/officeart/2005/8/layout/orgChart1#4"/>
    <dgm:cxn modelId="{D06678A6-BBB2-481A-B6CA-7F57D90FC75F}" type="presParOf" srcId="{848EB359-9187-46E1-94B3-FDDD38F3F365}" destId="{8B9CCF02-1BA9-4534-A164-DD8BD98F62C6}" srcOrd="1" destOrd="0" presId="urn:microsoft.com/office/officeart/2005/8/layout/orgChart1#4"/>
    <dgm:cxn modelId="{FCC5931A-6D11-49B2-BD4B-066AEDF8ACE9}" type="presParOf" srcId="{1C9ABF72-5E9E-473D-9C5D-E6953EA2FA49}" destId="{19275D76-C019-4846-A896-3FF42DFC6484}" srcOrd="1" destOrd="0" presId="urn:microsoft.com/office/officeart/2005/8/layout/orgChart1#4"/>
    <dgm:cxn modelId="{24C6515D-2839-48B1-9AB6-3DC0735DCBD2}" type="presParOf" srcId="{19275D76-C019-4846-A896-3FF42DFC6484}" destId="{8D531B6A-6B6E-44D8-B48E-DEC3EB088F7F}" srcOrd="0" destOrd="0" presId="urn:microsoft.com/office/officeart/2005/8/layout/orgChart1#4"/>
    <dgm:cxn modelId="{D0A51EE3-7DA1-4439-9CFA-27532667C756}" type="presParOf" srcId="{19275D76-C019-4846-A896-3FF42DFC6484}" destId="{CCBFA9D1-E53C-4733-8373-68B8D197965F}" srcOrd="1" destOrd="0" presId="urn:microsoft.com/office/officeart/2005/8/layout/orgChart1#4"/>
    <dgm:cxn modelId="{A60B9C44-A528-4962-94ED-2EAFF42AE7DD}" type="presParOf" srcId="{CCBFA9D1-E53C-4733-8373-68B8D197965F}" destId="{01D0962B-C9B4-411A-9D9C-FCCD0A92D060}" srcOrd="0" destOrd="0" presId="urn:microsoft.com/office/officeart/2005/8/layout/orgChart1#4"/>
    <dgm:cxn modelId="{9732A183-C480-45D8-BBBD-15E12973DDEF}" type="presParOf" srcId="{01D0962B-C9B4-411A-9D9C-FCCD0A92D060}" destId="{5D0C3447-F415-4F2D-92E1-614D3342441E}" srcOrd="0" destOrd="0" presId="urn:microsoft.com/office/officeart/2005/8/layout/orgChart1#4"/>
    <dgm:cxn modelId="{F5EAE2B2-B342-445A-BFDF-6C68C64DE74F}" type="presParOf" srcId="{01D0962B-C9B4-411A-9D9C-FCCD0A92D060}" destId="{FBDCCF10-A55D-48E7-B8F3-AB955E4D24E8}" srcOrd="1" destOrd="0" presId="urn:microsoft.com/office/officeart/2005/8/layout/orgChart1#4"/>
    <dgm:cxn modelId="{F94979D8-AECF-4D8D-9A2C-D96B6FC76657}" type="presParOf" srcId="{CCBFA9D1-E53C-4733-8373-68B8D197965F}" destId="{63AF84E4-4F8C-49BB-B552-EBE8F7283253}" srcOrd="1" destOrd="0" presId="urn:microsoft.com/office/officeart/2005/8/layout/orgChart1#4"/>
    <dgm:cxn modelId="{1DA0CD4D-11A3-4ADA-9DE8-1E0E7B0A7C17}" type="presParOf" srcId="{63AF84E4-4F8C-49BB-B552-EBE8F7283253}" destId="{2747DFAA-D8E0-4AF3-BF2A-DE564631838D}" srcOrd="0" destOrd="0" presId="urn:microsoft.com/office/officeart/2005/8/layout/orgChart1#4"/>
    <dgm:cxn modelId="{FDEEBEB8-204E-4746-9622-C36D33339E88}" type="presParOf" srcId="{63AF84E4-4F8C-49BB-B552-EBE8F7283253}" destId="{41052303-15F2-46CB-9F20-00B1748A8C1C}" srcOrd="1" destOrd="0" presId="urn:microsoft.com/office/officeart/2005/8/layout/orgChart1#4"/>
    <dgm:cxn modelId="{49F08DDB-3CDF-4233-AC85-00812A126257}" type="presParOf" srcId="{41052303-15F2-46CB-9F20-00B1748A8C1C}" destId="{7B99C6C3-E16E-4345-A6F0-E1C5E051DF6E}" srcOrd="0" destOrd="0" presId="urn:microsoft.com/office/officeart/2005/8/layout/orgChart1#4"/>
    <dgm:cxn modelId="{E5539FF4-BB1B-4B86-952C-86DC2A862458}" type="presParOf" srcId="{7B99C6C3-E16E-4345-A6F0-E1C5E051DF6E}" destId="{7504B102-80F6-4DA8-8464-B8540BAFAA9F}" srcOrd="0" destOrd="0" presId="urn:microsoft.com/office/officeart/2005/8/layout/orgChart1#4"/>
    <dgm:cxn modelId="{924FF639-A286-48E7-A4DF-C313B8173ECA}" type="presParOf" srcId="{7B99C6C3-E16E-4345-A6F0-E1C5E051DF6E}" destId="{E19BD264-D103-435D-B061-D111E1978E35}" srcOrd="1" destOrd="0" presId="urn:microsoft.com/office/officeart/2005/8/layout/orgChart1#4"/>
    <dgm:cxn modelId="{B89540FF-202B-4B9B-9EDE-1336081E1B82}" type="presParOf" srcId="{41052303-15F2-46CB-9F20-00B1748A8C1C}" destId="{6792D5BA-0746-406C-B57C-58789A235560}" srcOrd="1" destOrd="0" presId="urn:microsoft.com/office/officeart/2005/8/layout/orgChart1#4"/>
    <dgm:cxn modelId="{FE5A80FA-36CD-401F-BCBB-E92BE19D86AE}" type="presParOf" srcId="{41052303-15F2-46CB-9F20-00B1748A8C1C}" destId="{45B69772-BD88-4E6B-8370-97897664EA1A}" srcOrd="2" destOrd="0" presId="urn:microsoft.com/office/officeart/2005/8/layout/orgChart1#4"/>
    <dgm:cxn modelId="{841880F6-8D5F-48A9-B3C5-5967C35E2423}" type="presParOf" srcId="{63AF84E4-4F8C-49BB-B552-EBE8F7283253}" destId="{B07507FE-DA99-4E7C-AEF4-0E6DD02834DD}" srcOrd="2" destOrd="0" presId="urn:microsoft.com/office/officeart/2005/8/layout/orgChart1#4"/>
    <dgm:cxn modelId="{5718A2A3-121D-4EE9-A380-AB80BC5221E7}" type="presParOf" srcId="{63AF84E4-4F8C-49BB-B552-EBE8F7283253}" destId="{E47A018E-6B79-40A4-B582-F6F6E59D3927}" srcOrd="3" destOrd="0" presId="urn:microsoft.com/office/officeart/2005/8/layout/orgChart1#4"/>
    <dgm:cxn modelId="{696EAFB6-0024-4CCF-9F18-DF1EEEF1FBB1}" type="presParOf" srcId="{E47A018E-6B79-40A4-B582-F6F6E59D3927}" destId="{72876E02-D054-494D-A86B-ED2551CEB023}" srcOrd="0" destOrd="0" presId="urn:microsoft.com/office/officeart/2005/8/layout/orgChart1#4"/>
    <dgm:cxn modelId="{C1B26AFA-558D-4328-9F47-D40A251EF455}" type="presParOf" srcId="{72876E02-D054-494D-A86B-ED2551CEB023}" destId="{62EF4B13-68A9-4AFF-9A49-AFB5C72ECC3D}" srcOrd="0" destOrd="0" presId="urn:microsoft.com/office/officeart/2005/8/layout/orgChart1#4"/>
    <dgm:cxn modelId="{B8E72C2A-D7EF-44BB-A89C-B299EA05955D}" type="presParOf" srcId="{72876E02-D054-494D-A86B-ED2551CEB023}" destId="{E020F6EF-3AB2-4D3A-A1E0-14D64476E70C}" srcOrd="1" destOrd="0" presId="urn:microsoft.com/office/officeart/2005/8/layout/orgChart1#4"/>
    <dgm:cxn modelId="{8436AA44-374B-4CF1-95D0-D5FF65D3E776}" type="presParOf" srcId="{E47A018E-6B79-40A4-B582-F6F6E59D3927}" destId="{1205597C-0A35-4E09-8DD4-6673F49A671E}" srcOrd="1" destOrd="0" presId="urn:microsoft.com/office/officeart/2005/8/layout/orgChart1#4"/>
    <dgm:cxn modelId="{48691F62-1F15-4C65-81ED-641097AAF9E1}" type="presParOf" srcId="{E47A018E-6B79-40A4-B582-F6F6E59D3927}" destId="{3BEA7484-EA65-4D6A-8CA4-28044E39CE03}" srcOrd="2" destOrd="0" presId="urn:microsoft.com/office/officeart/2005/8/layout/orgChart1#4"/>
    <dgm:cxn modelId="{352418E9-4078-49BD-BC65-0AEDFC4B34D7}" type="presParOf" srcId="{63AF84E4-4F8C-49BB-B552-EBE8F7283253}" destId="{F89B88C6-335F-4A95-92CF-2618553BA72D}" srcOrd="4" destOrd="0" presId="urn:microsoft.com/office/officeart/2005/8/layout/orgChart1#4"/>
    <dgm:cxn modelId="{32DA5647-3F2B-425D-ABB9-3463CD9709BB}" type="presParOf" srcId="{63AF84E4-4F8C-49BB-B552-EBE8F7283253}" destId="{D04069C8-1228-4052-B35D-9C5CBEA70B78}" srcOrd="5" destOrd="0" presId="urn:microsoft.com/office/officeart/2005/8/layout/orgChart1#4"/>
    <dgm:cxn modelId="{1872B08C-52F5-4152-97A5-35190446E9D8}" type="presParOf" srcId="{D04069C8-1228-4052-B35D-9C5CBEA70B78}" destId="{C5032978-F235-461D-BF32-8C1BED150476}" srcOrd="0" destOrd="0" presId="urn:microsoft.com/office/officeart/2005/8/layout/orgChart1#4"/>
    <dgm:cxn modelId="{B1458AD6-2BB7-4B9D-85FA-189B94FEC500}" type="presParOf" srcId="{C5032978-F235-461D-BF32-8C1BED150476}" destId="{0885551A-D5A4-43D5-80EF-03076B06F52A}" srcOrd="0" destOrd="0" presId="urn:microsoft.com/office/officeart/2005/8/layout/orgChart1#4"/>
    <dgm:cxn modelId="{3583924D-6345-43B6-B9A5-171D8C602B46}" type="presParOf" srcId="{C5032978-F235-461D-BF32-8C1BED150476}" destId="{E152DC85-9852-4664-99CD-19A1D1827144}" srcOrd="1" destOrd="0" presId="urn:microsoft.com/office/officeart/2005/8/layout/orgChart1#4"/>
    <dgm:cxn modelId="{4F64E30C-1C28-4996-84CB-2F0C8BC1B756}" type="presParOf" srcId="{D04069C8-1228-4052-B35D-9C5CBEA70B78}" destId="{133AD083-1E20-4E17-91CF-9F01112D1453}" srcOrd="1" destOrd="0" presId="urn:microsoft.com/office/officeart/2005/8/layout/orgChart1#4"/>
    <dgm:cxn modelId="{9E86A003-469F-4C5B-BC70-50649CE473CE}" type="presParOf" srcId="{D04069C8-1228-4052-B35D-9C5CBEA70B78}" destId="{F859C2D6-FD3B-43DF-975C-B1748CB45495}" srcOrd="2" destOrd="0" presId="urn:microsoft.com/office/officeart/2005/8/layout/orgChart1#4"/>
    <dgm:cxn modelId="{D5333692-F60E-4649-8AAB-5A170A458F38}" type="presParOf" srcId="{63AF84E4-4F8C-49BB-B552-EBE8F7283253}" destId="{36A347C0-F5DD-4BA3-8301-2D6365434254}" srcOrd="6" destOrd="0" presId="urn:microsoft.com/office/officeart/2005/8/layout/orgChart1#4"/>
    <dgm:cxn modelId="{9072E10E-D133-4942-869A-334F357A146B}" type="presParOf" srcId="{63AF84E4-4F8C-49BB-B552-EBE8F7283253}" destId="{843AF7CB-A5CA-412B-847F-6C91E67C7F72}" srcOrd="7" destOrd="0" presId="urn:microsoft.com/office/officeart/2005/8/layout/orgChart1#4"/>
    <dgm:cxn modelId="{50E7A515-E1AB-4DDB-8CF1-9FC3C6C03FCD}" type="presParOf" srcId="{843AF7CB-A5CA-412B-847F-6C91E67C7F72}" destId="{BB031E44-AFC2-4113-8480-0876DC30F371}" srcOrd="0" destOrd="0" presId="urn:microsoft.com/office/officeart/2005/8/layout/orgChart1#4"/>
    <dgm:cxn modelId="{CA7BB83F-9449-4E96-B1BE-05BEC1C22BA0}" type="presParOf" srcId="{BB031E44-AFC2-4113-8480-0876DC30F371}" destId="{3E8F40E4-5FA3-4078-BF20-3054B770A606}" srcOrd="0" destOrd="0" presId="urn:microsoft.com/office/officeart/2005/8/layout/orgChart1#4"/>
    <dgm:cxn modelId="{D1BABD3D-C863-4C0D-9B93-780F69BD8DEF}" type="presParOf" srcId="{BB031E44-AFC2-4113-8480-0876DC30F371}" destId="{58E31A7C-CA2B-4431-944B-83B397451739}" srcOrd="1" destOrd="0" presId="urn:microsoft.com/office/officeart/2005/8/layout/orgChart1#4"/>
    <dgm:cxn modelId="{FE4AB21E-71AD-4CE4-950A-6EF94C3F0526}" type="presParOf" srcId="{843AF7CB-A5CA-412B-847F-6C91E67C7F72}" destId="{4B71603E-90B5-4E8B-B36E-56DD7EF952D5}" srcOrd="1" destOrd="0" presId="urn:microsoft.com/office/officeart/2005/8/layout/orgChart1#4"/>
    <dgm:cxn modelId="{96A0EFA3-4FF4-436B-9A1B-AC4E57B4833C}" type="presParOf" srcId="{843AF7CB-A5CA-412B-847F-6C91E67C7F72}" destId="{F680C857-C473-43BE-913E-CD40B64F7883}" srcOrd="2" destOrd="0" presId="urn:microsoft.com/office/officeart/2005/8/layout/orgChart1#4"/>
    <dgm:cxn modelId="{ED13BA4A-97FB-4090-B73D-F0AFB4B315BD}" type="presParOf" srcId="{63AF84E4-4F8C-49BB-B552-EBE8F7283253}" destId="{A1CD62D6-77B7-4FD0-9653-B33CE5959526}" srcOrd="8" destOrd="0" presId="urn:microsoft.com/office/officeart/2005/8/layout/orgChart1#4"/>
    <dgm:cxn modelId="{69772182-D44B-4A07-9347-E81443991549}" type="presParOf" srcId="{63AF84E4-4F8C-49BB-B552-EBE8F7283253}" destId="{F49FCBE8-A87E-43E0-AA06-8DF34A7714C0}" srcOrd="9" destOrd="0" presId="urn:microsoft.com/office/officeart/2005/8/layout/orgChart1#4"/>
    <dgm:cxn modelId="{22DE12A8-9C6D-42E0-B8C3-F4EDFA18CB32}" type="presParOf" srcId="{F49FCBE8-A87E-43E0-AA06-8DF34A7714C0}" destId="{FDE150E5-035C-490A-9EF7-CFCAA4654F93}" srcOrd="0" destOrd="0" presId="urn:microsoft.com/office/officeart/2005/8/layout/orgChart1#4"/>
    <dgm:cxn modelId="{C8511286-ED67-4FC1-A30F-EB294E1B68B7}" type="presParOf" srcId="{FDE150E5-035C-490A-9EF7-CFCAA4654F93}" destId="{388F01CF-D291-4155-9EBF-2172AFEE0835}" srcOrd="0" destOrd="0" presId="urn:microsoft.com/office/officeart/2005/8/layout/orgChart1#4"/>
    <dgm:cxn modelId="{218F9553-51CC-4D45-BF9D-FEAC6F17604C}" type="presParOf" srcId="{FDE150E5-035C-490A-9EF7-CFCAA4654F93}" destId="{20CB6563-63FB-47D9-A099-5C8FB828019E}" srcOrd="1" destOrd="0" presId="urn:microsoft.com/office/officeart/2005/8/layout/orgChart1#4"/>
    <dgm:cxn modelId="{9A6A8926-F53A-4CFD-B3A2-CAC7AD48CE51}" type="presParOf" srcId="{F49FCBE8-A87E-43E0-AA06-8DF34A7714C0}" destId="{1AE47B7C-00B9-4814-A0BC-B66574F0B2FC}" srcOrd="1" destOrd="0" presId="urn:microsoft.com/office/officeart/2005/8/layout/orgChart1#4"/>
    <dgm:cxn modelId="{FBBA4715-48EA-4FF4-A797-7B7AE61D32D3}" type="presParOf" srcId="{F49FCBE8-A87E-43E0-AA06-8DF34A7714C0}" destId="{EA0C78A4-B9B0-44B9-8BC4-CCF7862C066C}" srcOrd="2" destOrd="0" presId="urn:microsoft.com/office/officeart/2005/8/layout/orgChart1#4"/>
    <dgm:cxn modelId="{8528C00B-A0FA-4EF4-B2D7-971A0EB87D77}" type="presParOf" srcId="{CCBFA9D1-E53C-4733-8373-68B8D197965F}" destId="{633B1BD3-DF98-483D-ACE0-4B3B87777207}" srcOrd="2" destOrd="0" presId="urn:microsoft.com/office/officeart/2005/8/layout/orgChart1#4"/>
    <dgm:cxn modelId="{F80235FF-4D9D-4F45-BDDE-9EC957B55B3F}" type="presParOf" srcId="{19275D76-C019-4846-A896-3FF42DFC6484}" destId="{EE4E717F-B951-432A-86F8-F7BC5BAB902E}" srcOrd="2" destOrd="0" presId="urn:microsoft.com/office/officeart/2005/8/layout/orgChart1#4"/>
    <dgm:cxn modelId="{261FB813-7153-45C2-AFD9-70A3A629113A}" type="presParOf" srcId="{19275D76-C019-4846-A896-3FF42DFC6484}" destId="{E0D68333-2D96-4843-A40B-87A0B535EDA4}" srcOrd="3" destOrd="0" presId="urn:microsoft.com/office/officeart/2005/8/layout/orgChart1#4"/>
    <dgm:cxn modelId="{1B4DFCAE-1431-483F-A381-0FBE9111FF29}" type="presParOf" srcId="{E0D68333-2D96-4843-A40B-87A0B535EDA4}" destId="{0645AE58-32DF-4944-9389-BC57CCD7D7D9}" srcOrd="0" destOrd="0" presId="urn:microsoft.com/office/officeart/2005/8/layout/orgChart1#4"/>
    <dgm:cxn modelId="{2F766B32-F19D-413F-BD8A-94FBDA92FCE7}" type="presParOf" srcId="{0645AE58-32DF-4944-9389-BC57CCD7D7D9}" destId="{66EED627-86F7-407E-9E4C-B345277408D9}" srcOrd="0" destOrd="0" presId="urn:microsoft.com/office/officeart/2005/8/layout/orgChart1#4"/>
    <dgm:cxn modelId="{43C1EFBB-6FB8-4ADD-A038-4307B92F6485}" type="presParOf" srcId="{0645AE58-32DF-4944-9389-BC57CCD7D7D9}" destId="{765A8A5D-8EAC-4965-AB15-498D0FBB8634}" srcOrd="1" destOrd="0" presId="urn:microsoft.com/office/officeart/2005/8/layout/orgChart1#4"/>
    <dgm:cxn modelId="{8B3E62CF-470A-4A28-89D3-879FD27AD861}" type="presParOf" srcId="{E0D68333-2D96-4843-A40B-87A0B535EDA4}" destId="{8886BE66-78F8-417E-BBDC-97E99EEE17EB}" srcOrd="1" destOrd="0" presId="urn:microsoft.com/office/officeart/2005/8/layout/orgChart1#4"/>
    <dgm:cxn modelId="{A046BB36-DF7A-4D9F-B8F0-CBB753675A22}" type="presParOf" srcId="{8886BE66-78F8-417E-BBDC-97E99EEE17EB}" destId="{04B396D4-8921-4B3B-8155-8BEAABAE08D6}" srcOrd="0" destOrd="0" presId="urn:microsoft.com/office/officeart/2005/8/layout/orgChart1#4"/>
    <dgm:cxn modelId="{1216234C-6659-41EB-8986-87A98D5351C9}" type="presParOf" srcId="{8886BE66-78F8-417E-BBDC-97E99EEE17EB}" destId="{4EFA6FE5-31FC-478D-91A7-68A391846076}" srcOrd="1" destOrd="0" presId="urn:microsoft.com/office/officeart/2005/8/layout/orgChart1#4"/>
    <dgm:cxn modelId="{16CB094E-6B1D-4914-A67C-1D3B23B609DA}" type="presParOf" srcId="{4EFA6FE5-31FC-478D-91A7-68A391846076}" destId="{E8D909BC-9B42-4BF7-8FC2-EFBC5A4F4E27}" srcOrd="0" destOrd="0" presId="urn:microsoft.com/office/officeart/2005/8/layout/orgChart1#4"/>
    <dgm:cxn modelId="{88D09C94-63CA-4C74-8B97-19F23B418545}" type="presParOf" srcId="{E8D909BC-9B42-4BF7-8FC2-EFBC5A4F4E27}" destId="{30695211-1C3A-4E93-80D7-90F91C24387B}" srcOrd="0" destOrd="0" presId="urn:microsoft.com/office/officeart/2005/8/layout/orgChart1#4"/>
    <dgm:cxn modelId="{C21E28C1-DFB8-479C-9E04-47DE25EBC8C2}" type="presParOf" srcId="{E8D909BC-9B42-4BF7-8FC2-EFBC5A4F4E27}" destId="{03359046-635B-47AF-B6D9-FBA59FD780D8}" srcOrd="1" destOrd="0" presId="urn:microsoft.com/office/officeart/2005/8/layout/orgChart1#4"/>
    <dgm:cxn modelId="{519E92AD-A0ED-429E-AB85-1D4A1EB845AF}" type="presParOf" srcId="{4EFA6FE5-31FC-478D-91A7-68A391846076}" destId="{8C37CAD3-3CC0-4980-ACFE-502B2D4B0A02}" srcOrd="1" destOrd="0" presId="urn:microsoft.com/office/officeart/2005/8/layout/orgChart1#4"/>
    <dgm:cxn modelId="{DF5BDCB5-F4EE-4060-AD0C-F5700829878D}" type="presParOf" srcId="{4EFA6FE5-31FC-478D-91A7-68A391846076}" destId="{174276C6-C0EE-49C1-854F-CEC817393BD7}" srcOrd="2" destOrd="0" presId="urn:microsoft.com/office/officeart/2005/8/layout/orgChart1#4"/>
    <dgm:cxn modelId="{A79FBDAB-5220-42CA-9710-7BFBE1A2F9FD}" type="presParOf" srcId="{8886BE66-78F8-417E-BBDC-97E99EEE17EB}" destId="{EF9C29F6-BB34-439D-8B0C-BCBB4BAA522A}" srcOrd="2" destOrd="0" presId="urn:microsoft.com/office/officeart/2005/8/layout/orgChart1#4"/>
    <dgm:cxn modelId="{B285F875-52BE-457C-A0D0-06EEBE97A54D}" type="presParOf" srcId="{8886BE66-78F8-417E-BBDC-97E99EEE17EB}" destId="{A3222162-30ED-4026-8158-609342B156D2}" srcOrd="3" destOrd="0" presId="urn:microsoft.com/office/officeart/2005/8/layout/orgChart1#4"/>
    <dgm:cxn modelId="{7F410A66-0454-458C-8C6D-64F7B52BAC06}" type="presParOf" srcId="{A3222162-30ED-4026-8158-609342B156D2}" destId="{D1C004FC-AE22-4D2A-9966-6E0D4E497DE6}" srcOrd="0" destOrd="0" presId="urn:microsoft.com/office/officeart/2005/8/layout/orgChart1#4"/>
    <dgm:cxn modelId="{E2FA80BE-4DE1-438E-9782-726C0D1F7C92}" type="presParOf" srcId="{D1C004FC-AE22-4D2A-9966-6E0D4E497DE6}" destId="{9326CDE5-5766-480F-BFBD-B1B5E921FDB0}" srcOrd="0" destOrd="0" presId="urn:microsoft.com/office/officeart/2005/8/layout/orgChart1#4"/>
    <dgm:cxn modelId="{BBA028C1-90D4-4BC1-A802-466AA5CD3B3A}" type="presParOf" srcId="{D1C004FC-AE22-4D2A-9966-6E0D4E497DE6}" destId="{A87D0DEB-4F41-4932-99A0-2DB69566ED20}" srcOrd="1" destOrd="0" presId="urn:microsoft.com/office/officeart/2005/8/layout/orgChart1#4"/>
    <dgm:cxn modelId="{086FE4C9-B531-4C6E-BAD3-0F65CE419EC9}" type="presParOf" srcId="{A3222162-30ED-4026-8158-609342B156D2}" destId="{A3AD6A0A-BE96-4124-B284-7E8574951756}" srcOrd="1" destOrd="0" presId="urn:microsoft.com/office/officeart/2005/8/layout/orgChart1#4"/>
    <dgm:cxn modelId="{CCD9D310-A0DC-4EF5-ACB9-17804763C5F4}" type="presParOf" srcId="{A3222162-30ED-4026-8158-609342B156D2}" destId="{024FABD0-F377-42FD-9467-D1538492E9AA}" srcOrd="2" destOrd="0" presId="urn:microsoft.com/office/officeart/2005/8/layout/orgChart1#4"/>
    <dgm:cxn modelId="{B9DB611D-0C03-4206-B408-BBC1A70EBFEC}" type="presParOf" srcId="{8886BE66-78F8-417E-BBDC-97E99EEE17EB}" destId="{A08B5DEE-4A6D-4C5B-8572-BB170C3FCE06}" srcOrd="4" destOrd="0" presId="urn:microsoft.com/office/officeart/2005/8/layout/orgChart1#4"/>
    <dgm:cxn modelId="{CEC6C786-4DDB-4ABD-BC28-F55B924114FD}" type="presParOf" srcId="{8886BE66-78F8-417E-BBDC-97E99EEE17EB}" destId="{C1875D8E-C54A-412E-BCE5-5E7D983E7E38}" srcOrd="5" destOrd="0" presId="urn:microsoft.com/office/officeart/2005/8/layout/orgChart1#4"/>
    <dgm:cxn modelId="{1B78394D-B848-49D5-B75F-ADB025B3AC94}" type="presParOf" srcId="{C1875D8E-C54A-412E-BCE5-5E7D983E7E38}" destId="{17F3C746-2997-479B-9375-D217E38BA18E}" srcOrd="0" destOrd="0" presId="urn:microsoft.com/office/officeart/2005/8/layout/orgChart1#4"/>
    <dgm:cxn modelId="{75A0D6C5-004D-402A-BF5E-CD3B92733AB8}" type="presParOf" srcId="{17F3C746-2997-479B-9375-D217E38BA18E}" destId="{3BB3F83E-DF7F-452F-BB04-19BB1D855292}" srcOrd="0" destOrd="0" presId="urn:microsoft.com/office/officeart/2005/8/layout/orgChart1#4"/>
    <dgm:cxn modelId="{3D5538F3-D054-4BBE-A542-EB691E545EC8}" type="presParOf" srcId="{17F3C746-2997-479B-9375-D217E38BA18E}" destId="{D1DB33B5-1821-409D-871B-68746C854C40}" srcOrd="1" destOrd="0" presId="urn:microsoft.com/office/officeart/2005/8/layout/orgChart1#4"/>
    <dgm:cxn modelId="{A8B42C88-6E7C-484D-B6AB-54F3DAB2E3BB}" type="presParOf" srcId="{C1875D8E-C54A-412E-BCE5-5E7D983E7E38}" destId="{AF2626B9-D272-445D-B753-F97B516CA908}" srcOrd="1" destOrd="0" presId="urn:microsoft.com/office/officeart/2005/8/layout/orgChart1#4"/>
    <dgm:cxn modelId="{A864F2EC-98C1-4EE8-B1C0-70BF3B3682E0}" type="presParOf" srcId="{C1875D8E-C54A-412E-BCE5-5E7D983E7E38}" destId="{0FF3718C-E858-45BD-A67D-09DABB5C5E05}" srcOrd="2" destOrd="0" presId="urn:microsoft.com/office/officeart/2005/8/layout/orgChart1#4"/>
    <dgm:cxn modelId="{B6E3993E-DDDF-4E23-8E6E-41F90FA0AFFA}" type="presParOf" srcId="{E0D68333-2D96-4843-A40B-87A0B535EDA4}" destId="{AFBF86F6-1356-4F23-BC58-F44AFDFF3628}" srcOrd="2" destOrd="0" presId="urn:microsoft.com/office/officeart/2005/8/layout/orgChart1#4"/>
    <dgm:cxn modelId="{F9ABB2B9-5B2B-4286-B8DC-234701F580B6}" type="presParOf" srcId="{1C9ABF72-5E9E-473D-9C5D-E6953EA2FA49}" destId="{48DA71F5-B01E-4D90-B403-69267ED26A3A}" srcOrd="2" destOrd="0" presId="urn:microsoft.com/office/officeart/2005/8/layout/orgChart1#4"/>
    <dgm:cxn modelId="{251A482E-F27F-46A4-887B-0256ED43D186}" type="presParOf" srcId="{48DA71F5-B01E-4D90-B403-69267ED26A3A}" destId="{2024CD61-5437-43BE-9956-FD0728CD5530}" srcOrd="0" destOrd="0" presId="urn:microsoft.com/office/officeart/2005/8/layout/orgChart1#4"/>
    <dgm:cxn modelId="{804B58D5-1FCD-43DF-A516-DED329186B8E}" type="presParOf" srcId="{48DA71F5-B01E-4D90-B403-69267ED26A3A}" destId="{4FD3A055-609C-4857-BEE8-D671C95132BD}" srcOrd="1" destOrd="0" presId="urn:microsoft.com/office/officeart/2005/8/layout/orgChart1#4"/>
    <dgm:cxn modelId="{652CAD02-2FAB-4395-93F7-8221C48B189F}" type="presParOf" srcId="{4FD3A055-609C-4857-BEE8-D671C95132BD}" destId="{4981BBC6-5470-41CC-9858-2D0AC506CDF5}" srcOrd="0" destOrd="0" presId="urn:microsoft.com/office/officeart/2005/8/layout/orgChart1#4"/>
    <dgm:cxn modelId="{636D6296-0557-4343-BEC1-444ED51FE998}" type="presParOf" srcId="{4981BBC6-5470-41CC-9858-2D0AC506CDF5}" destId="{5D5C6AB9-0252-4227-BA02-74E6B152F167}" srcOrd="0" destOrd="0" presId="urn:microsoft.com/office/officeart/2005/8/layout/orgChart1#4"/>
    <dgm:cxn modelId="{E9E2EB25-3B04-4AA1-A083-E38FA6A84856}" type="presParOf" srcId="{4981BBC6-5470-41CC-9858-2D0AC506CDF5}" destId="{E210C81C-14AA-49E5-827E-A066D2088E92}" srcOrd="1" destOrd="0" presId="urn:microsoft.com/office/officeart/2005/8/layout/orgChart1#4"/>
    <dgm:cxn modelId="{A3B8D676-88B8-4A97-A52F-B0C975075A28}" type="presParOf" srcId="{4FD3A055-609C-4857-BEE8-D671C95132BD}" destId="{3430383B-1001-4241-BACF-C1163E1EA52D}" srcOrd="1" destOrd="0" presId="urn:microsoft.com/office/officeart/2005/8/layout/orgChart1#4"/>
    <dgm:cxn modelId="{B2A623A5-3352-4B64-968A-D25F88C86330}" type="presParOf" srcId="{4FD3A055-609C-4857-BEE8-D671C95132BD}" destId="{7CAD8F74-97EC-4B06-A9A6-2ADDC3B65605}" srcOrd="2" destOrd="0" presId="urn:microsoft.com/office/officeart/2005/8/layout/orgChart1#4"/>
    <dgm:cxn modelId="{CFDE82A2-A4AA-4E91-84FA-5D5F6BEB982A}" type="presParOf" srcId="{2A7C241F-8FAB-406E-BC9D-7EA43C4869B6}" destId="{03D678B9-8867-48DD-A9DB-23E364B0CF8C}" srcOrd="1" destOrd="0" presId="urn:microsoft.com/office/officeart/2005/8/layout/orgChart1#4"/>
    <dgm:cxn modelId="{E581AF20-5565-420F-B5C8-7DA14A8BC984}" type="presParOf" srcId="{03D678B9-8867-48DD-A9DB-23E364B0CF8C}" destId="{6AD601E3-3EEC-42BD-BA4E-42D3DF03790D}" srcOrd="0" destOrd="0" presId="urn:microsoft.com/office/officeart/2005/8/layout/orgChart1#4"/>
    <dgm:cxn modelId="{655C754C-0AB0-4D54-B2E7-E2845C14C1A4}" type="presParOf" srcId="{6AD601E3-3EEC-42BD-BA4E-42D3DF03790D}" destId="{DB3A5B1B-59E6-4E0E-A448-25EDA72FED0D}" srcOrd="0" destOrd="0" presId="urn:microsoft.com/office/officeart/2005/8/layout/orgChart1#4"/>
    <dgm:cxn modelId="{E032A2D3-9288-4043-BCE4-3E75EBE370F6}" type="presParOf" srcId="{6AD601E3-3EEC-42BD-BA4E-42D3DF03790D}" destId="{6405215D-4144-48E8-B8C6-AFCDBAB82F64}" srcOrd="1" destOrd="0" presId="urn:microsoft.com/office/officeart/2005/8/layout/orgChart1#4"/>
    <dgm:cxn modelId="{13D9D1DC-0594-47A9-89B5-1B0D993256C4}" type="presParOf" srcId="{03D678B9-8867-48DD-A9DB-23E364B0CF8C}" destId="{ADC25232-F3D2-4356-9B07-B81E989D52CD}" srcOrd="1" destOrd="0" presId="urn:microsoft.com/office/officeart/2005/8/layout/orgChart1#4"/>
    <dgm:cxn modelId="{B3985DB3-42B5-4CDE-BAAC-0AFDE26DBB66}" type="presParOf" srcId="{ADC25232-F3D2-4356-9B07-B81E989D52CD}" destId="{DBFEB805-A736-4FAC-9939-8725615CA32B}" srcOrd="0" destOrd="0" presId="urn:microsoft.com/office/officeart/2005/8/layout/orgChart1#4"/>
    <dgm:cxn modelId="{ABDCE77D-4F8E-48D3-A4BA-3956AE74425C}" type="presParOf" srcId="{ADC25232-F3D2-4356-9B07-B81E989D52CD}" destId="{28C17545-4498-4F02-A0F1-D88324031B0E}" srcOrd="1" destOrd="0" presId="urn:microsoft.com/office/officeart/2005/8/layout/orgChart1#4"/>
    <dgm:cxn modelId="{FEC99DBA-7D17-495D-BA41-C58253751AF0}" type="presParOf" srcId="{28C17545-4498-4F02-A0F1-D88324031B0E}" destId="{5520B40B-B895-42FF-AC68-0B387F734D8E}" srcOrd="0" destOrd="0" presId="urn:microsoft.com/office/officeart/2005/8/layout/orgChart1#4"/>
    <dgm:cxn modelId="{BB31217A-25D9-4AB9-9327-42C92040D007}" type="presParOf" srcId="{5520B40B-B895-42FF-AC68-0B387F734D8E}" destId="{0E17B6CA-4732-4236-961D-0CE7982EA499}" srcOrd="0" destOrd="0" presId="urn:microsoft.com/office/officeart/2005/8/layout/orgChart1#4"/>
    <dgm:cxn modelId="{1CCA6338-72FF-4601-A54F-08706CDED958}" type="presParOf" srcId="{5520B40B-B895-42FF-AC68-0B387F734D8E}" destId="{1CB1AA76-1E74-46E9-8218-A51E29445F35}" srcOrd="1" destOrd="0" presId="urn:microsoft.com/office/officeart/2005/8/layout/orgChart1#4"/>
    <dgm:cxn modelId="{DB24F27D-0347-4F8D-8DDF-D547B14B3297}" type="presParOf" srcId="{28C17545-4498-4F02-A0F1-D88324031B0E}" destId="{550A789A-77E0-46C4-9FBA-CA07BB8DA4C3}" srcOrd="1" destOrd="0" presId="urn:microsoft.com/office/officeart/2005/8/layout/orgChart1#4"/>
    <dgm:cxn modelId="{D83A2952-10A6-4388-8EAB-D5E9EF0DBFE6}" type="presParOf" srcId="{550A789A-77E0-46C4-9FBA-CA07BB8DA4C3}" destId="{D95FFB67-573F-4E2E-8ED1-49A2274C4137}" srcOrd="0" destOrd="0" presId="urn:microsoft.com/office/officeart/2005/8/layout/orgChart1#4"/>
    <dgm:cxn modelId="{D255A00C-CEE6-4AE7-97F4-34C4109EFDDB}" type="presParOf" srcId="{550A789A-77E0-46C4-9FBA-CA07BB8DA4C3}" destId="{AC578748-0E31-4E30-B543-B7BDC12C0DF7}" srcOrd="1" destOrd="0" presId="urn:microsoft.com/office/officeart/2005/8/layout/orgChart1#4"/>
    <dgm:cxn modelId="{E028B20B-862A-43D0-95EE-52B383E689AA}" type="presParOf" srcId="{AC578748-0E31-4E30-B543-B7BDC12C0DF7}" destId="{95DA5E68-8D6E-4F23-8A20-33A9EF6B98F3}" srcOrd="0" destOrd="0" presId="urn:microsoft.com/office/officeart/2005/8/layout/orgChart1#4"/>
    <dgm:cxn modelId="{192B6A8D-7C67-42DA-8A41-02358BC944B5}" type="presParOf" srcId="{95DA5E68-8D6E-4F23-8A20-33A9EF6B98F3}" destId="{F331C688-C40D-42E7-91F4-56EB8F1779D5}" srcOrd="0" destOrd="0" presId="urn:microsoft.com/office/officeart/2005/8/layout/orgChart1#4"/>
    <dgm:cxn modelId="{630766B5-C802-4CCA-9135-1044290925EF}" type="presParOf" srcId="{95DA5E68-8D6E-4F23-8A20-33A9EF6B98F3}" destId="{64647F4A-FE37-4695-AA1C-C0E1CE0418A7}" srcOrd="1" destOrd="0" presId="urn:microsoft.com/office/officeart/2005/8/layout/orgChart1#4"/>
    <dgm:cxn modelId="{7690D68C-3B02-4E8E-8450-07BB58D8271E}" type="presParOf" srcId="{AC578748-0E31-4E30-B543-B7BDC12C0DF7}" destId="{3CB3FB15-F09A-4D3F-9396-A069464FF72F}" srcOrd="1" destOrd="0" presId="urn:microsoft.com/office/officeart/2005/8/layout/orgChart1#4"/>
    <dgm:cxn modelId="{5A78892D-F574-4A82-AB58-56F9C2F0B03E}" type="presParOf" srcId="{AC578748-0E31-4E30-B543-B7BDC12C0DF7}" destId="{D4AB578E-2A9B-44F0-B25C-9680D65CF2B1}" srcOrd="2" destOrd="0" presId="urn:microsoft.com/office/officeart/2005/8/layout/orgChart1#4"/>
    <dgm:cxn modelId="{0653F0B8-2F1F-446B-8375-E5623A4BC27A}" type="presParOf" srcId="{550A789A-77E0-46C4-9FBA-CA07BB8DA4C3}" destId="{B1263C09-C293-4EC4-9D54-DA0E06CF754A}" srcOrd="2" destOrd="0" presId="urn:microsoft.com/office/officeart/2005/8/layout/orgChart1#4"/>
    <dgm:cxn modelId="{B9A50120-B2DA-428F-980E-CB48EF997709}" type="presParOf" srcId="{550A789A-77E0-46C4-9FBA-CA07BB8DA4C3}" destId="{30D4FA0B-10F3-4653-84F5-E302B65A54C6}" srcOrd="3" destOrd="0" presId="urn:microsoft.com/office/officeart/2005/8/layout/orgChart1#4"/>
    <dgm:cxn modelId="{2CF86178-128C-475A-AE9C-402DBB60CC76}" type="presParOf" srcId="{30D4FA0B-10F3-4653-84F5-E302B65A54C6}" destId="{1356DA42-D03A-46F5-9D9B-7A8C8EC92543}" srcOrd="0" destOrd="0" presId="urn:microsoft.com/office/officeart/2005/8/layout/orgChart1#4"/>
    <dgm:cxn modelId="{27FAE434-B4DB-4B4E-9755-5D6C67B795C1}" type="presParOf" srcId="{1356DA42-D03A-46F5-9D9B-7A8C8EC92543}" destId="{61024918-2A74-4189-845E-1C261661335D}" srcOrd="0" destOrd="0" presId="urn:microsoft.com/office/officeart/2005/8/layout/orgChart1#4"/>
    <dgm:cxn modelId="{768AD756-9A9D-4AA6-92B7-1FCC7C45A01B}" type="presParOf" srcId="{1356DA42-D03A-46F5-9D9B-7A8C8EC92543}" destId="{6A972FAE-804F-44A1-92D6-BAD7CF3BE837}" srcOrd="1" destOrd="0" presId="urn:microsoft.com/office/officeart/2005/8/layout/orgChart1#4"/>
    <dgm:cxn modelId="{23EDF4FD-8003-414A-B67D-D1B7168FB250}" type="presParOf" srcId="{30D4FA0B-10F3-4653-84F5-E302B65A54C6}" destId="{E7319B8A-6E1C-4DEF-A1F2-FAF30ABE771B}" srcOrd="1" destOrd="0" presId="urn:microsoft.com/office/officeart/2005/8/layout/orgChart1#4"/>
    <dgm:cxn modelId="{4A559F62-801E-4B2B-B63D-585A21ADA2D0}" type="presParOf" srcId="{30D4FA0B-10F3-4653-84F5-E302B65A54C6}" destId="{616C618A-E86C-4FD3-8EC7-972C439DB047}" srcOrd="2" destOrd="0" presId="urn:microsoft.com/office/officeart/2005/8/layout/orgChart1#4"/>
    <dgm:cxn modelId="{FF3BC9B5-61F9-42F9-A842-F15A34771232}" type="presParOf" srcId="{550A789A-77E0-46C4-9FBA-CA07BB8DA4C3}" destId="{2D169969-8B91-4538-8875-3B2676242FB2}" srcOrd="4" destOrd="0" presId="urn:microsoft.com/office/officeart/2005/8/layout/orgChart1#4"/>
    <dgm:cxn modelId="{839455F3-ACD2-49BE-9E4D-322CA5C42F7B}" type="presParOf" srcId="{550A789A-77E0-46C4-9FBA-CA07BB8DA4C3}" destId="{86311AF6-6C19-474C-8EB0-BAF8D2F199DE}" srcOrd="5" destOrd="0" presId="urn:microsoft.com/office/officeart/2005/8/layout/orgChart1#4"/>
    <dgm:cxn modelId="{73B84C1D-3CBE-4C55-BC07-D8705955F503}" type="presParOf" srcId="{86311AF6-6C19-474C-8EB0-BAF8D2F199DE}" destId="{341753A2-883C-4303-8B09-2463293B599B}" srcOrd="0" destOrd="0" presId="urn:microsoft.com/office/officeart/2005/8/layout/orgChart1#4"/>
    <dgm:cxn modelId="{FA878EEE-9B1F-4EB9-9566-05177CDC6785}" type="presParOf" srcId="{341753A2-883C-4303-8B09-2463293B599B}" destId="{C8FF4EC8-EEE6-4BF6-8AB3-997CAD792367}" srcOrd="0" destOrd="0" presId="urn:microsoft.com/office/officeart/2005/8/layout/orgChart1#4"/>
    <dgm:cxn modelId="{693407C0-C754-4D84-84C5-244AAF7FC5ED}" type="presParOf" srcId="{341753A2-883C-4303-8B09-2463293B599B}" destId="{5E5F2A59-AEE8-4595-BD1B-979C82C35743}" srcOrd="1" destOrd="0" presId="urn:microsoft.com/office/officeart/2005/8/layout/orgChart1#4"/>
    <dgm:cxn modelId="{6BC59475-10D0-4359-9813-97BF9FFE58EB}" type="presParOf" srcId="{86311AF6-6C19-474C-8EB0-BAF8D2F199DE}" destId="{160AC93F-90E0-491B-8553-2E44AB266804}" srcOrd="1" destOrd="0" presId="urn:microsoft.com/office/officeart/2005/8/layout/orgChart1#4"/>
    <dgm:cxn modelId="{C455D04F-26EE-4122-AB58-BEE693B80B16}" type="presParOf" srcId="{86311AF6-6C19-474C-8EB0-BAF8D2F199DE}" destId="{6DBEC39A-B498-4CE0-B2EA-A9DA2FF3DFF9}" srcOrd="2" destOrd="0" presId="urn:microsoft.com/office/officeart/2005/8/layout/orgChart1#4"/>
    <dgm:cxn modelId="{58A1AAE0-2EE2-4C02-BA10-8F1F31872D96}" type="presParOf" srcId="{550A789A-77E0-46C4-9FBA-CA07BB8DA4C3}" destId="{AB1F2484-D061-4B82-8E01-7671B81DEC79}" srcOrd="6" destOrd="0" presId="urn:microsoft.com/office/officeart/2005/8/layout/orgChart1#4"/>
    <dgm:cxn modelId="{93614D92-8176-4A50-B505-DFF176063C6B}" type="presParOf" srcId="{550A789A-77E0-46C4-9FBA-CA07BB8DA4C3}" destId="{78767CF4-65E6-44B7-9017-253FD6B95C13}" srcOrd="7" destOrd="0" presId="urn:microsoft.com/office/officeart/2005/8/layout/orgChart1#4"/>
    <dgm:cxn modelId="{E25A254C-E096-44B4-AFF1-555303D832F2}" type="presParOf" srcId="{78767CF4-65E6-44B7-9017-253FD6B95C13}" destId="{03489B32-B42B-4D4A-A6AB-F4BF9C6141FF}" srcOrd="0" destOrd="0" presId="urn:microsoft.com/office/officeart/2005/8/layout/orgChart1#4"/>
    <dgm:cxn modelId="{0F987DC6-ADB0-47F9-BC23-578DF6288449}" type="presParOf" srcId="{03489B32-B42B-4D4A-A6AB-F4BF9C6141FF}" destId="{2D2F70A2-83EC-4337-8D97-FE85BE5DED1D}" srcOrd="0" destOrd="0" presId="urn:microsoft.com/office/officeart/2005/8/layout/orgChart1#4"/>
    <dgm:cxn modelId="{F44CE4F5-DA5D-4052-A5A2-48FADDF9DD35}" type="presParOf" srcId="{03489B32-B42B-4D4A-A6AB-F4BF9C6141FF}" destId="{B076D04A-4CEE-4277-AB48-A703909DD8B3}" srcOrd="1" destOrd="0" presId="urn:microsoft.com/office/officeart/2005/8/layout/orgChart1#4"/>
    <dgm:cxn modelId="{86A84904-2CB3-4C6B-AB17-C5A1E0AB9BF3}" type="presParOf" srcId="{78767CF4-65E6-44B7-9017-253FD6B95C13}" destId="{B36919B2-6C32-4F7B-BAC9-3CDAA19F43F6}" srcOrd="1" destOrd="0" presId="urn:microsoft.com/office/officeart/2005/8/layout/orgChart1#4"/>
    <dgm:cxn modelId="{8ED2E5AA-9FC2-4B56-81BB-02ACFCFB44A1}" type="presParOf" srcId="{78767CF4-65E6-44B7-9017-253FD6B95C13}" destId="{4F40278F-1064-4217-9B56-5636002887A7}" srcOrd="2" destOrd="0" presId="urn:microsoft.com/office/officeart/2005/8/layout/orgChart1#4"/>
    <dgm:cxn modelId="{318FFDC6-974A-4511-BD1D-E50455EE06C3}" type="presParOf" srcId="{550A789A-77E0-46C4-9FBA-CA07BB8DA4C3}" destId="{9FD2C1B8-589B-4EA5-9541-C6EF31C23DBB}" srcOrd="8" destOrd="0" presId="urn:microsoft.com/office/officeart/2005/8/layout/orgChart1#4"/>
    <dgm:cxn modelId="{486E6E5F-B5D6-43E0-8565-317C546D7245}" type="presParOf" srcId="{550A789A-77E0-46C4-9FBA-CA07BB8DA4C3}" destId="{24158716-7A1D-49CD-8C49-E1140C373925}" srcOrd="9" destOrd="0" presId="urn:microsoft.com/office/officeart/2005/8/layout/orgChart1#4"/>
    <dgm:cxn modelId="{D2E68C12-2E0A-41EA-A3FF-BCDD66BCFA74}" type="presParOf" srcId="{24158716-7A1D-49CD-8C49-E1140C373925}" destId="{9A6CEE45-9BD8-4985-87B1-68418C0EFA0F}" srcOrd="0" destOrd="0" presId="urn:microsoft.com/office/officeart/2005/8/layout/orgChart1#4"/>
    <dgm:cxn modelId="{EC60250B-0049-41C8-9C3B-0375FD54E293}" type="presParOf" srcId="{9A6CEE45-9BD8-4985-87B1-68418C0EFA0F}" destId="{F7E706BB-1190-49CD-8B87-56AE11AD9DBB}" srcOrd="0" destOrd="0" presId="urn:microsoft.com/office/officeart/2005/8/layout/orgChart1#4"/>
    <dgm:cxn modelId="{F44C923F-AFFF-4BCB-8AAB-E0CC019A370B}" type="presParOf" srcId="{9A6CEE45-9BD8-4985-87B1-68418C0EFA0F}" destId="{C8C45E2D-E58D-4CB6-945C-F0B1EE72A1FA}" srcOrd="1" destOrd="0" presId="urn:microsoft.com/office/officeart/2005/8/layout/orgChart1#4"/>
    <dgm:cxn modelId="{5D27B147-F224-411A-BEFC-D005E8F7FB67}" type="presParOf" srcId="{24158716-7A1D-49CD-8C49-E1140C373925}" destId="{7AD3F47C-7520-413B-AB58-8BC68CF05E06}" srcOrd="1" destOrd="0" presId="urn:microsoft.com/office/officeart/2005/8/layout/orgChart1#4"/>
    <dgm:cxn modelId="{4D9E0494-E414-45C3-A811-B083375678AB}" type="presParOf" srcId="{24158716-7A1D-49CD-8C49-E1140C373925}" destId="{F40EDB7C-E2DD-4C9D-8B5A-53E27862510A}" srcOrd="2" destOrd="0" presId="urn:microsoft.com/office/officeart/2005/8/layout/orgChart1#4"/>
    <dgm:cxn modelId="{C4793AE8-F9B0-4841-8D85-0BAA11C1338F}" type="presParOf" srcId="{550A789A-77E0-46C4-9FBA-CA07BB8DA4C3}" destId="{E658C2E3-D976-45D3-84EA-AC94225A46C1}" srcOrd="10" destOrd="0" presId="urn:microsoft.com/office/officeart/2005/8/layout/orgChart1#4"/>
    <dgm:cxn modelId="{778BB424-45EC-4FB7-92C8-CC2961622284}" type="presParOf" srcId="{550A789A-77E0-46C4-9FBA-CA07BB8DA4C3}" destId="{8193D861-7E52-405C-9C85-1C8F7EE34255}" srcOrd="11" destOrd="0" presId="urn:microsoft.com/office/officeart/2005/8/layout/orgChart1#4"/>
    <dgm:cxn modelId="{A1630E4D-BCEF-4F44-B1DF-BB1CA79528CC}" type="presParOf" srcId="{8193D861-7E52-405C-9C85-1C8F7EE34255}" destId="{0E3E833E-9FBD-4645-8EE9-3DC740040AD6}" srcOrd="0" destOrd="0" presId="urn:microsoft.com/office/officeart/2005/8/layout/orgChart1#4"/>
    <dgm:cxn modelId="{DA65B585-11D5-4803-8872-D26FF7CA66E5}" type="presParOf" srcId="{0E3E833E-9FBD-4645-8EE9-3DC740040AD6}" destId="{4E7E0E23-782F-4509-B7E1-1A8C158D76DF}" srcOrd="0" destOrd="0" presId="urn:microsoft.com/office/officeart/2005/8/layout/orgChart1#4"/>
    <dgm:cxn modelId="{884E6992-B372-4A71-94D0-91AC01246447}" type="presParOf" srcId="{0E3E833E-9FBD-4645-8EE9-3DC740040AD6}" destId="{C6A928FA-75EA-430D-9796-1A6D53D338CB}" srcOrd="1" destOrd="0" presId="urn:microsoft.com/office/officeart/2005/8/layout/orgChart1#4"/>
    <dgm:cxn modelId="{0AD2BDE8-FD3D-4321-8B89-4D9EF48D2E22}" type="presParOf" srcId="{8193D861-7E52-405C-9C85-1C8F7EE34255}" destId="{30193F0C-6AFC-4AB4-8624-E068D64B1EFD}" srcOrd="1" destOrd="0" presId="urn:microsoft.com/office/officeart/2005/8/layout/orgChart1#4"/>
    <dgm:cxn modelId="{0132778A-E7CE-4C21-9C62-1451653C6824}" type="presParOf" srcId="{8193D861-7E52-405C-9C85-1C8F7EE34255}" destId="{DAB632B0-271F-407D-B4E3-650F2F6C6EAC}" srcOrd="2" destOrd="0" presId="urn:microsoft.com/office/officeart/2005/8/layout/orgChart1#4"/>
    <dgm:cxn modelId="{B7C102C2-C9AC-40BA-8D40-2BEBC5484ED9}" type="presParOf" srcId="{28C17545-4498-4F02-A0F1-D88324031B0E}" destId="{1A14290C-007C-4912-8B4E-F1B40C553A79}" srcOrd="2" destOrd="0" presId="urn:microsoft.com/office/officeart/2005/8/layout/orgChart1#4"/>
    <dgm:cxn modelId="{7B0ACE3D-5640-4DF7-B383-4F90E35EFFB4}" type="presParOf" srcId="{ADC25232-F3D2-4356-9B07-B81E989D52CD}" destId="{303438DF-84E7-48F2-BC34-215168DFD1AD}" srcOrd="2" destOrd="0" presId="urn:microsoft.com/office/officeart/2005/8/layout/orgChart1#4"/>
    <dgm:cxn modelId="{AB0A288D-3E56-42F1-93E1-6018E82BC2CA}" type="presParOf" srcId="{ADC25232-F3D2-4356-9B07-B81E989D52CD}" destId="{38096C5C-74EF-4774-A244-9EFC7A5065A7}" srcOrd="3" destOrd="0" presId="urn:microsoft.com/office/officeart/2005/8/layout/orgChart1#4"/>
    <dgm:cxn modelId="{076AA35F-1A65-49EE-A6C2-76560A354E5B}" type="presParOf" srcId="{38096C5C-74EF-4774-A244-9EFC7A5065A7}" destId="{43B4CA5E-C50C-4A55-A310-3805B3D705A2}" srcOrd="0" destOrd="0" presId="urn:microsoft.com/office/officeart/2005/8/layout/orgChart1#4"/>
    <dgm:cxn modelId="{9A3726BF-DD6C-4363-9228-0888ED637C67}" type="presParOf" srcId="{43B4CA5E-C50C-4A55-A310-3805B3D705A2}" destId="{B983B126-E6E6-4F98-B46A-6BE6BD32ABF0}" srcOrd="0" destOrd="0" presId="urn:microsoft.com/office/officeart/2005/8/layout/orgChart1#4"/>
    <dgm:cxn modelId="{456C25C0-3FE3-4E8E-AEBD-A89E726AB676}" type="presParOf" srcId="{43B4CA5E-C50C-4A55-A310-3805B3D705A2}" destId="{F7739CDC-404E-4895-A076-6DD573826481}" srcOrd="1" destOrd="0" presId="urn:microsoft.com/office/officeart/2005/8/layout/orgChart1#4"/>
    <dgm:cxn modelId="{740EF85D-2E24-4422-B59A-245A9AEC4799}" type="presParOf" srcId="{38096C5C-74EF-4774-A244-9EFC7A5065A7}" destId="{8B231C28-FE5C-479D-8E4D-4905C1F7D353}" srcOrd="1" destOrd="0" presId="urn:microsoft.com/office/officeart/2005/8/layout/orgChart1#4"/>
    <dgm:cxn modelId="{6BE52D8B-894D-4056-8C85-19508AF37864}" type="presParOf" srcId="{8B231C28-FE5C-479D-8E4D-4905C1F7D353}" destId="{B210F87B-55FF-4DBD-BAA4-6E4CC8D88782}" srcOrd="0" destOrd="0" presId="urn:microsoft.com/office/officeart/2005/8/layout/orgChart1#4"/>
    <dgm:cxn modelId="{F72C807E-CB7D-49FE-AF91-51432E9702DB}" type="presParOf" srcId="{8B231C28-FE5C-479D-8E4D-4905C1F7D353}" destId="{E7968621-25C4-4F6B-9B93-305B864D221F}" srcOrd="1" destOrd="0" presId="urn:microsoft.com/office/officeart/2005/8/layout/orgChart1#4"/>
    <dgm:cxn modelId="{C05C43BA-6692-4D52-A7BA-C5B4F67395A8}" type="presParOf" srcId="{E7968621-25C4-4F6B-9B93-305B864D221F}" destId="{FDE7850A-89B5-49BA-90CA-91313E6B32EB}" srcOrd="0" destOrd="0" presId="urn:microsoft.com/office/officeart/2005/8/layout/orgChart1#4"/>
    <dgm:cxn modelId="{B5CD00AD-201F-46CC-AA43-8B9EAE796060}" type="presParOf" srcId="{FDE7850A-89B5-49BA-90CA-91313E6B32EB}" destId="{086F91AE-4B70-4610-A322-56ED82F3762D}" srcOrd="0" destOrd="0" presId="urn:microsoft.com/office/officeart/2005/8/layout/orgChart1#4"/>
    <dgm:cxn modelId="{B704763F-14C1-44B1-91BC-16BADE0A16DE}" type="presParOf" srcId="{FDE7850A-89B5-49BA-90CA-91313E6B32EB}" destId="{63003A48-5854-4CC8-9F96-A2B4F198A3E3}" srcOrd="1" destOrd="0" presId="urn:microsoft.com/office/officeart/2005/8/layout/orgChart1#4"/>
    <dgm:cxn modelId="{C6AA1A94-A2CD-409A-924A-57BE0B016944}" type="presParOf" srcId="{E7968621-25C4-4F6B-9B93-305B864D221F}" destId="{76591981-04CE-4A37-807B-92361110DA3C}" srcOrd="1" destOrd="0" presId="urn:microsoft.com/office/officeart/2005/8/layout/orgChart1#4"/>
    <dgm:cxn modelId="{E3A14BAF-D85F-4366-8F6B-C82431513CA6}" type="presParOf" srcId="{E7968621-25C4-4F6B-9B93-305B864D221F}" destId="{79DFCE94-3B46-4EF6-B8E4-A0D30890BE30}" srcOrd="2" destOrd="0" presId="urn:microsoft.com/office/officeart/2005/8/layout/orgChart1#4"/>
    <dgm:cxn modelId="{62DEAAEE-6155-472B-AC8B-69CD60017E5F}" type="presParOf" srcId="{8B231C28-FE5C-479D-8E4D-4905C1F7D353}" destId="{423D4A09-A5EA-4DEF-8B97-D83611F04C3F}" srcOrd="2" destOrd="0" presId="urn:microsoft.com/office/officeart/2005/8/layout/orgChart1#4"/>
    <dgm:cxn modelId="{BC6C90D4-6257-4DC1-A31F-734F3D84D2FF}" type="presParOf" srcId="{8B231C28-FE5C-479D-8E4D-4905C1F7D353}" destId="{EE52F083-D27A-44DD-9B33-6558C5334D9C}" srcOrd="3" destOrd="0" presId="urn:microsoft.com/office/officeart/2005/8/layout/orgChart1#4"/>
    <dgm:cxn modelId="{98DECE7D-5D4A-4837-AD79-4E254082A508}" type="presParOf" srcId="{EE52F083-D27A-44DD-9B33-6558C5334D9C}" destId="{0232E7F8-0F7D-47D5-9A58-80132E5BE4FA}" srcOrd="0" destOrd="0" presId="urn:microsoft.com/office/officeart/2005/8/layout/orgChart1#4"/>
    <dgm:cxn modelId="{C9ACDF71-10C1-4C2F-96E8-6630267FB1E6}" type="presParOf" srcId="{0232E7F8-0F7D-47D5-9A58-80132E5BE4FA}" destId="{D418B82D-0C8A-42C3-B683-A8CA930AA320}" srcOrd="0" destOrd="0" presId="urn:microsoft.com/office/officeart/2005/8/layout/orgChart1#4"/>
    <dgm:cxn modelId="{15271F7F-5847-4F92-AFBC-DD78ACC1DE1E}" type="presParOf" srcId="{0232E7F8-0F7D-47D5-9A58-80132E5BE4FA}" destId="{E2E78727-E90F-4AA0-8F27-59369792193A}" srcOrd="1" destOrd="0" presId="urn:microsoft.com/office/officeart/2005/8/layout/orgChart1#4"/>
    <dgm:cxn modelId="{916E6F49-60EF-4A3D-8C10-C550FA933B8E}" type="presParOf" srcId="{EE52F083-D27A-44DD-9B33-6558C5334D9C}" destId="{C5B3D68D-77F5-4CCC-93C7-186795BDFF89}" srcOrd="1" destOrd="0" presId="urn:microsoft.com/office/officeart/2005/8/layout/orgChart1#4"/>
    <dgm:cxn modelId="{20D05E1D-7AAB-4029-8555-DD9F58BD262D}" type="presParOf" srcId="{EE52F083-D27A-44DD-9B33-6558C5334D9C}" destId="{B6458E8E-5A03-42C0-B35E-C4AAC21099A4}" srcOrd="2" destOrd="0" presId="urn:microsoft.com/office/officeart/2005/8/layout/orgChart1#4"/>
    <dgm:cxn modelId="{97231666-BB96-4A0C-A78B-857D07838FB7}" type="presParOf" srcId="{38096C5C-74EF-4774-A244-9EFC7A5065A7}" destId="{EBE5C56E-02D0-412B-8AE5-55F29B7130FB}" srcOrd="2" destOrd="0" presId="urn:microsoft.com/office/officeart/2005/8/layout/orgChart1#4"/>
    <dgm:cxn modelId="{E3EB4027-EA6B-4599-9D87-0ADAF89C00EC}" type="presParOf" srcId="{03D678B9-8867-48DD-A9DB-23E364B0CF8C}" destId="{D24A9A13-7CEF-44AD-B61F-69700925AFB2}" srcOrd="2" destOrd="0" presId="urn:microsoft.com/office/officeart/2005/8/layout/orgChart1#4"/>
    <dgm:cxn modelId="{7496E20C-BB19-4430-975D-56408F0B38DD}" type="presParOf" srcId="{2A7C241F-8FAB-406E-BC9D-7EA43C4869B6}" destId="{9A89E53E-7DEE-47E5-828B-EE25136577A2}" srcOrd="2" destOrd="0" presId="urn:microsoft.com/office/officeart/2005/8/layout/orgChart1#4"/>
    <dgm:cxn modelId="{F7C25FA3-B102-481C-8EFA-17616CB64F8F}" type="presParOf" srcId="{9A89E53E-7DEE-47E5-828B-EE25136577A2}" destId="{8AB91E0C-A7D4-40DB-AE2A-E7F6145780A5}" srcOrd="0" destOrd="0" presId="urn:microsoft.com/office/officeart/2005/8/layout/orgChart1#4"/>
    <dgm:cxn modelId="{A178DF80-9B5A-470A-B56B-4716AB59F35B}" type="presParOf" srcId="{8AB91E0C-A7D4-40DB-AE2A-E7F6145780A5}" destId="{30E2255A-87A9-43ED-831A-5D39E3D9EA3C}" srcOrd="0" destOrd="0" presId="urn:microsoft.com/office/officeart/2005/8/layout/orgChart1#4"/>
    <dgm:cxn modelId="{AD2DF9FB-0E43-4168-8CD0-C9AC88FE8025}" type="presParOf" srcId="{8AB91E0C-A7D4-40DB-AE2A-E7F6145780A5}" destId="{DFE24060-E78C-497B-ADB8-C5358841AEC3}" srcOrd="1" destOrd="0" presId="urn:microsoft.com/office/officeart/2005/8/layout/orgChart1#4"/>
    <dgm:cxn modelId="{A090FE18-2AD8-428E-A74D-5B6C060787E2}" type="presParOf" srcId="{9A89E53E-7DEE-47E5-828B-EE25136577A2}" destId="{0FFA5B8C-DF7A-4768-9CED-0CB46C16D30C}" srcOrd="1" destOrd="0" presId="urn:microsoft.com/office/officeart/2005/8/layout/orgChart1#4"/>
    <dgm:cxn modelId="{104FB1A8-D782-4A16-88AB-625B6740DE16}" type="presParOf" srcId="{9A89E53E-7DEE-47E5-828B-EE25136577A2}" destId="{D334FFE6-0B15-4FB6-9D17-94B6B0B87B9D}" srcOrd="2" destOrd="0" presId="urn:microsoft.com/office/officeart/2005/8/layout/orgChart1#4"/>
    <dgm:cxn modelId="{A7A02576-F3A4-40E2-910C-15A9CCE9AED2}" type="presParOf" srcId="{2A7C241F-8FAB-406E-BC9D-7EA43C4869B6}" destId="{35CDF919-5AA4-41F1-B5A9-980C2C55D9D6}" srcOrd="3" destOrd="0" presId="urn:microsoft.com/office/officeart/2005/8/layout/orgChart1#4"/>
    <dgm:cxn modelId="{E90D91FC-E0DD-41DD-89C2-829F3EAEAD89}" type="presParOf" srcId="{35CDF919-5AA4-41F1-B5A9-980C2C55D9D6}" destId="{FFA166B0-7FFF-4B3C-A70D-421287832425}" srcOrd="0" destOrd="0" presId="urn:microsoft.com/office/officeart/2005/8/layout/orgChart1#4"/>
    <dgm:cxn modelId="{B3963818-0371-48EB-96D2-BDB38D359A57}" type="presParOf" srcId="{FFA166B0-7FFF-4B3C-A70D-421287832425}" destId="{5F64B09B-0C1D-47D0-9F73-76F9962C07E5}" srcOrd="0" destOrd="0" presId="urn:microsoft.com/office/officeart/2005/8/layout/orgChart1#4"/>
    <dgm:cxn modelId="{5AF82D4B-AC86-4C70-9CF1-B6285256F793}" type="presParOf" srcId="{FFA166B0-7FFF-4B3C-A70D-421287832425}" destId="{C3F9FC77-32BF-4E4D-B85E-DC7D2EA26ED8}" srcOrd="1" destOrd="0" presId="urn:microsoft.com/office/officeart/2005/8/layout/orgChart1#4"/>
    <dgm:cxn modelId="{6DC4213E-0D38-4AAF-BE91-FD0ACC978814}" type="presParOf" srcId="{35CDF919-5AA4-41F1-B5A9-980C2C55D9D6}" destId="{21895675-3BD8-43B7-827C-6ADBE44DEBE1}" srcOrd="1" destOrd="0" presId="urn:microsoft.com/office/officeart/2005/8/layout/orgChart1#4"/>
    <dgm:cxn modelId="{484365DF-8522-4196-8BEB-5F1E343F66E2}" type="presParOf" srcId="{21895675-3BD8-43B7-827C-6ADBE44DEBE1}" destId="{AD29AED9-3FDD-4257-8B81-5E3B3D58B724}" srcOrd="0" destOrd="0" presId="urn:microsoft.com/office/officeart/2005/8/layout/orgChart1#4"/>
    <dgm:cxn modelId="{07039068-6BC9-4021-B94F-D1C87309357A}" type="presParOf" srcId="{21895675-3BD8-43B7-827C-6ADBE44DEBE1}" destId="{1A1418C7-757B-4543-B543-C489FC4E0838}" srcOrd="1" destOrd="0" presId="urn:microsoft.com/office/officeart/2005/8/layout/orgChart1#4"/>
    <dgm:cxn modelId="{A7A9438A-AE27-403E-8A68-155D697345D6}" type="presParOf" srcId="{1A1418C7-757B-4543-B543-C489FC4E0838}" destId="{BC56CA88-1973-4184-9A6B-95866437DD5F}" srcOrd="0" destOrd="0" presId="urn:microsoft.com/office/officeart/2005/8/layout/orgChart1#4"/>
    <dgm:cxn modelId="{C43AB066-1053-474A-99CB-896223BD6AF0}" type="presParOf" srcId="{BC56CA88-1973-4184-9A6B-95866437DD5F}" destId="{E4F8A606-DDEE-42F8-936F-27350205E132}" srcOrd="0" destOrd="0" presId="urn:microsoft.com/office/officeart/2005/8/layout/orgChart1#4"/>
    <dgm:cxn modelId="{82C05C1D-8FFE-4B60-B10C-B995995388EA}" type="presParOf" srcId="{BC56CA88-1973-4184-9A6B-95866437DD5F}" destId="{9C021806-9B70-4A33-B0A3-E4EA8F202363}" srcOrd="1" destOrd="0" presId="urn:microsoft.com/office/officeart/2005/8/layout/orgChart1#4"/>
    <dgm:cxn modelId="{35B980A2-8759-437F-8BED-849960A967A3}" type="presParOf" srcId="{1A1418C7-757B-4543-B543-C489FC4E0838}" destId="{8F74ABC0-A50D-4047-8357-DAE50087984B}" srcOrd="1" destOrd="0" presId="urn:microsoft.com/office/officeart/2005/8/layout/orgChart1#4"/>
    <dgm:cxn modelId="{7129B078-F191-4F71-B25C-87F5C9170C81}" type="presParOf" srcId="{1A1418C7-757B-4543-B543-C489FC4E0838}" destId="{FEE95E76-4221-471A-BF98-B76FF95BA6C6}" srcOrd="2" destOrd="0" presId="urn:microsoft.com/office/officeart/2005/8/layout/orgChart1#4"/>
    <dgm:cxn modelId="{5B0F8229-8374-40C3-8F63-8C99E0D56F79}" type="presParOf" srcId="{21895675-3BD8-43B7-827C-6ADBE44DEBE1}" destId="{0EDCAA9B-B82C-4529-9BD8-B17E02C4B60C}" srcOrd="2" destOrd="0" presId="urn:microsoft.com/office/officeart/2005/8/layout/orgChart1#4"/>
    <dgm:cxn modelId="{2475D97E-DB07-4F06-820D-D16923B835C3}" type="presParOf" srcId="{21895675-3BD8-43B7-827C-6ADBE44DEBE1}" destId="{2C891A25-8558-4998-8EC2-E8D39107F369}" srcOrd="3" destOrd="0" presId="urn:microsoft.com/office/officeart/2005/8/layout/orgChart1#4"/>
    <dgm:cxn modelId="{392CFD02-6EF4-410E-8483-226ECB6D500B}" type="presParOf" srcId="{2C891A25-8558-4998-8EC2-E8D39107F369}" destId="{3AA9D3A8-3582-4B21-AF3E-CB041C5DAF26}" srcOrd="0" destOrd="0" presId="urn:microsoft.com/office/officeart/2005/8/layout/orgChart1#4"/>
    <dgm:cxn modelId="{A2D1F05C-39C9-49D0-92A4-E8A8CF9E12FA}" type="presParOf" srcId="{3AA9D3A8-3582-4B21-AF3E-CB041C5DAF26}" destId="{4D511862-8749-49CB-853D-904E14DDDC53}" srcOrd="0" destOrd="0" presId="urn:microsoft.com/office/officeart/2005/8/layout/orgChart1#4"/>
    <dgm:cxn modelId="{D4FB5ED3-B58E-4B7B-B019-5D86A4BF45DA}" type="presParOf" srcId="{3AA9D3A8-3582-4B21-AF3E-CB041C5DAF26}" destId="{7FB148E8-7E2F-4875-9E76-AFD8CB89FF34}" srcOrd="1" destOrd="0" presId="urn:microsoft.com/office/officeart/2005/8/layout/orgChart1#4"/>
    <dgm:cxn modelId="{DA121576-41D9-4DCC-A57D-0E7514EE16E4}" type="presParOf" srcId="{2C891A25-8558-4998-8EC2-E8D39107F369}" destId="{572C011E-7127-4DA0-81E5-82A5DAFEB4BA}" srcOrd="1" destOrd="0" presId="urn:microsoft.com/office/officeart/2005/8/layout/orgChart1#4"/>
    <dgm:cxn modelId="{3DDE8BB7-5626-4AE5-9B1D-AB35741C57AD}" type="presParOf" srcId="{2C891A25-8558-4998-8EC2-E8D39107F369}" destId="{6CCB6666-89F4-4D71-A8A7-5015F1EAA794}" srcOrd="2" destOrd="0" presId="urn:microsoft.com/office/officeart/2005/8/layout/orgChart1#4"/>
    <dgm:cxn modelId="{299700E4-1AD3-4B40-AC66-44CA485D02D8}" type="presParOf" srcId="{35CDF919-5AA4-41F1-B5A9-980C2C55D9D6}" destId="{4416F7BB-6A87-4420-B173-9848C7B7144D}" srcOrd="2" destOrd="0" presId="urn:microsoft.com/office/officeart/2005/8/layout/orgChart1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63F614-1744-4C9D-B5EA-62D8D5D19AE4}" type="doc">
      <dgm:prSet loTypeId="urn:microsoft.com/office/officeart/2005/8/layout/orgChart1#5" loCatId="hierarchy" qsTypeId="urn:microsoft.com/office/officeart/2005/8/quickstyle/simple1#8" qsCatId="simple" csTypeId="urn:microsoft.com/office/officeart/2005/8/colors/accent2_1#8" csCatId="accent2" phldr="1"/>
      <dgm:spPr/>
      <dgm:t>
        <a:bodyPr/>
        <a:lstStyle/>
        <a:p>
          <a:endParaRPr lang="hu-HU"/>
        </a:p>
      </dgm:t>
    </dgm:pt>
    <dgm:pt modelId="{1FA4F546-8582-4CBF-BF4A-93634AC5B661}">
      <dgm:prSet phldrT="[Szöveg]" custT="1"/>
      <dgm:spPr/>
      <dgm:t>
        <a:bodyPr/>
        <a:lstStyle/>
        <a:p>
          <a:r>
            <a:rPr lang="hu-HU" sz="1800" dirty="0"/>
            <a:t>EUMSZ 169. cikk</a:t>
          </a:r>
        </a:p>
      </dgm:t>
    </dgm:pt>
    <dgm:pt modelId="{43E0E290-2B09-4F48-87B5-4317267F40B9}" type="parTrans" cxnId="{42F16BA0-0E07-4E4C-AEEE-921A649C7EC0}">
      <dgm:prSet/>
      <dgm:spPr/>
      <dgm:t>
        <a:bodyPr/>
        <a:lstStyle/>
        <a:p>
          <a:endParaRPr lang="hu-HU"/>
        </a:p>
      </dgm:t>
    </dgm:pt>
    <dgm:pt modelId="{F6CFE207-35F7-4022-AD07-362E33105FD9}" type="sibTrans" cxnId="{42F16BA0-0E07-4E4C-AEEE-921A649C7EC0}">
      <dgm:prSet/>
      <dgm:spPr/>
      <dgm:t>
        <a:bodyPr/>
        <a:lstStyle/>
        <a:p>
          <a:endParaRPr lang="hu-HU"/>
        </a:p>
      </dgm:t>
    </dgm:pt>
    <dgm:pt modelId="{4F46EAB8-70DA-4379-9885-5D1164CF085C}">
      <dgm:prSet phldrT="[Szöveg]" custT="1"/>
      <dgm:spPr/>
      <dgm:t>
        <a:bodyPr/>
        <a:lstStyle/>
        <a:p>
          <a:r>
            <a:rPr lang="hu-HU" sz="1800" dirty="0"/>
            <a:t>Belső piaci hatáskör</a:t>
          </a:r>
        </a:p>
      </dgm:t>
    </dgm:pt>
    <dgm:pt modelId="{81EB69FA-11AA-47F8-A9CD-3519DCF611BF}" type="parTrans" cxnId="{A227A0C5-F1EB-4056-BD41-440F0C8FA69A}">
      <dgm:prSet/>
      <dgm:spPr/>
      <dgm:t>
        <a:bodyPr/>
        <a:lstStyle/>
        <a:p>
          <a:endParaRPr lang="hu-HU"/>
        </a:p>
      </dgm:t>
    </dgm:pt>
    <dgm:pt modelId="{D2F88C5B-E256-4022-A677-5EC2E767F696}" type="sibTrans" cxnId="{A227A0C5-F1EB-4056-BD41-440F0C8FA69A}">
      <dgm:prSet/>
      <dgm:spPr/>
      <dgm:t>
        <a:bodyPr/>
        <a:lstStyle/>
        <a:p>
          <a:endParaRPr lang="hu-HU"/>
        </a:p>
      </dgm:t>
    </dgm:pt>
    <dgm:pt modelId="{838F7485-CD69-4117-A0B6-331A16610205}">
      <dgm:prSet phldrT="[Szöveg]" custT="1"/>
      <dgm:spPr/>
      <dgm:t>
        <a:bodyPr/>
        <a:lstStyle/>
        <a:p>
          <a:r>
            <a:rPr lang="hu-HU" sz="1800" dirty="0"/>
            <a:t>EUMSZ 114. cikk (3)</a:t>
          </a:r>
        </a:p>
      </dgm:t>
    </dgm:pt>
    <dgm:pt modelId="{4488AFDA-287B-4572-8E3C-46C5A93CF1A6}" type="parTrans" cxnId="{DABA8FCD-B085-4B5B-AF4C-6C72621C4696}">
      <dgm:prSet/>
      <dgm:spPr/>
      <dgm:t>
        <a:bodyPr/>
        <a:lstStyle/>
        <a:p>
          <a:endParaRPr lang="hu-HU"/>
        </a:p>
      </dgm:t>
    </dgm:pt>
    <dgm:pt modelId="{7033A290-A48C-400F-8F65-DE6141AD06DB}" type="sibTrans" cxnId="{DABA8FCD-B085-4B5B-AF4C-6C72621C4696}">
      <dgm:prSet/>
      <dgm:spPr/>
      <dgm:t>
        <a:bodyPr/>
        <a:lstStyle/>
        <a:p>
          <a:endParaRPr lang="hu-HU"/>
        </a:p>
      </dgm:t>
    </dgm:pt>
    <dgm:pt modelId="{BA4515D3-659B-4C74-B6FD-6D066DCE94E1}" type="asst">
      <dgm:prSet custT="1"/>
      <dgm:spPr/>
      <dgm:t>
        <a:bodyPr/>
        <a:lstStyle/>
        <a:p>
          <a:r>
            <a:rPr lang="hu-HU" sz="1800" dirty="0"/>
            <a:t>EUMSZ 26. cikk</a:t>
          </a:r>
        </a:p>
      </dgm:t>
    </dgm:pt>
    <dgm:pt modelId="{F7B7C0A3-76A6-40AE-812B-D9580B369C01}" type="parTrans" cxnId="{0AC75ADD-626A-439B-A24D-12F4D3F7D9ED}">
      <dgm:prSet/>
      <dgm:spPr/>
      <dgm:t>
        <a:bodyPr/>
        <a:lstStyle/>
        <a:p>
          <a:endParaRPr lang="hu-HU"/>
        </a:p>
      </dgm:t>
    </dgm:pt>
    <dgm:pt modelId="{C226F087-7A4D-4C93-B42A-5BEB6E9F4E7D}" type="sibTrans" cxnId="{0AC75ADD-626A-439B-A24D-12F4D3F7D9ED}">
      <dgm:prSet/>
      <dgm:spPr/>
      <dgm:t>
        <a:bodyPr/>
        <a:lstStyle/>
        <a:p>
          <a:endParaRPr lang="hu-HU"/>
        </a:p>
      </dgm:t>
    </dgm:pt>
    <dgm:pt modelId="{4E66439A-1E0A-4826-8951-1D63EEC08821}">
      <dgm:prSet phldrT="[Szöveg]" custT="1"/>
      <dgm:spPr/>
      <dgm:t>
        <a:bodyPr/>
        <a:lstStyle/>
        <a:p>
          <a:r>
            <a:rPr lang="hu-HU" sz="1800" dirty="0"/>
            <a:t>Támogató hatáskör</a:t>
          </a:r>
        </a:p>
      </dgm:t>
    </dgm:pt>
    <dgm:pt modelId="{DC87FB40-E05F-4D84-B9AC-D79498B44F0D}" type="parTrans" cxnId="{FFC5B52E-9D98-4FF2-B4D5-50371925D74F}">
      <dgm:prSet/>
      <dgm:spPr/>
      <dgm:t>
        <a:bodyPr/>
        <a:lstStyle/>
        <a:p>
          <a:endParaRPr lang="hu-HU"/>
        </a:p>
      </dgm:t>
    </dgm:pt>
    <dgm:pt modelId="{467BA14E-D8F4-4655-A136-30B7C51D3596}" type="sibTrans" cxnId="{FFC5B52E-9D98-4FF2-B4D5-50371925D74F}">
      <dgm:prSet/>
      <dgm:spPr/>
      <dgm:t>
        <a:bodyPr/>
        <a:lstStyle/>
        <a:p>
          <a:endParaRPr lang="hu-HU"/>
        </a:p>
      </dgm:t>
    </dgm:pt>
    <dgm:pt modelId="{A8939CFE-5F36-4571-AFF8-111AEDBDF710}">
      <dgm:prSet phldrT="[Szöveg]" custT="1"/>
      <dgm:spPr/>
      <dgm:t>
        <a:bodyPr/>
        <a:lstStyle/>
        <a:p>
          <a:r>
            <a:rPr lang="hu-HU" sz="1800" dirty="0"/>
            <a:t>EUMSZ 12. cikk</a:t>
          </a:r>
        </a:p>
      </dgm:t>
    </dgm:pt>
    <dgm:pt modelId="{0C903F4F-6186-4F8D-9E01-990460F0965C}" type="parTrans" cxnId="{679A3736-B92B-4DEA-A349-0E04B9F8BBD7}">
      <dgm:prSet/>
      <dgm:spPr/>
      <dgm:t>
        <a:bodyPr/>
        <a:lstStyle/>
        <a:p>
          <a:endParaRPr lang="hu-HU"/>
        </a:p>
      </dgm:t>
    </dgm:pt>
    <dgm:pt modelId="{13F6A454-122C-40A1-9F85-F1269D388C74}" type="sibTrans" cxnId="{679A3736-B92B-4DEA-A349-0E04B9F8BBD7}">
      <dgm:prSet/>
      <dgm:spPr/>
      <dgm:t>
        <a:bodyPr/>
        <a:lstStyle/>
        <a:p>
          <a:endParaRPr lang="hu-HU"/>
        </a:p>
      </dgm:t>
    </dgm:pt>
    <dgm:pt modelId="{03C95B68-B81E-43B9-B9A6-40C7EE6B6622}">
      <dgm:prSet phldrT="[Szöveg]" custT="1"/>
      <dgm:spPr/>
      <dgm:t>
        <a:bodyPr/>
        <a:lstStyle/>
        <a:p>
          <a:r>
            <a:rPr lang="hu-HU" sz="1700" dirty="0" err="1"/>
            <a:t>Mainstreaming</a:t>
          </a:r>
          <a:endParaRPr lang="hu-HU" sz="1700" dirty="0"/>
        </a:p>
      </dgm:t>
    </dgm:pt>
    <dgm:pt modelId="{7D32B287-7CB0-4293-8F3F-7ABB7F88EEC2}" type="parTrans" cxnId="{4B17F41F-AA1C-403C-A3EE-2B906D01B4A1}">
      <dgm:prSet/>
      <dgm:spPr/>
      <dgm:t>
        <a:bodyPr/>
        <a:lstStyle/>
        <a:p>
          <a:endParaRPr lang="hu-HU"/>
        </a:p>
      </dgm:t>
    </dgm:pt>
    <dgm:pt modelId="{675738A7-6679-4B82-A222-AF6F565C8FD9}" type="sibTrans" cxnId="{4B17F41F-AA1C-403C-A3EE-2B906D01B4A1}">
      <dgm:prSet/>
      <dgm:spPr/>
      <dgm:t>
        <a:bodyPr/>
        <a:lstStyle/>
        <a:p>
          <a:endParaRPr lang="hu-HU"/>
        </a:p>
      </dgm:t>
    </dgm:pt>
    <dgm:pt modelId="{65055D6B-0C11-4D8B-9B47-3E77C459481D}">
      <dgm:prSet phldrT="[Szöveg]" custT="1"/>
      <dgm:spPr/>
      <dgm:t>
        <a:bodyPr/>
        <a:lstStyle/>
        <a:p>
          <a:r>
            <a:rPr lang="hu-HU" sz="1800" dirty="0"/>
            <a:t>Alapjogi Karta 28. cikk</a:t>
          </a:r>
        </a:p>
      </dgm:t>
    </dgm:pt>
    <dgm:pt modelId="{92E9A8BC-CFE0-4DF0-B9DE-E5223BA893E9}" type="parTrans" cxnId="{BF789D5C-ACB0-4DC3-9D5F-562B2B4DC929}">
      <dgm:prSet/>
      <dgm:spPr/>
      <dgm:t>
        <a:bodyPr/>
        <a:lstStyle/>
        <a:p>
          <a:endParaRPr lang="hu-HU"/>
        </a:p>
      </dgm:t>
    </dgm:pt>
    <dgm:pt modelId="{91C28EC8-8DFE-4EF7-ABBC-0F5EB01FE7CC}" type="sibTrans" cxnId="{BF789D5C-ACB0-4DC3-9D5F-562B2B4DC929}">
      <dgm:prSet/>
      <dgm:spPr/>
      <dgm:t>
        <a:bodyPr/>
        <a:lstStyle/>
        <a:p>
          <a:endParaRPr lang="hu-HU"/>
        </a:p>
      </dgm:t>
    </dgm:pt>
    <dgm:pt modelId="{7C76A58C-F853-4FFB-BB5E-75FE51AFA8B2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800" dirty="0"/>
            <a:t>Magas szintű fogyasztóvédelem</a:t>
          </a:r>
        </a:p>
      </dgm:t>
    </dgm:pt>
    <dgm:pt modelId="{3287911F-745F-4334-9A38-A0915BBEE231}" type="parTrans" cxnId="{67E5E10E-D239-41E4-A90E-E3E1D8C8EE70}">
      <dgm:prSet/>
      <dgm:spPr/>
      <dgm:t>
        <a:bodyPr/>
        <a:lstStyle/>
        <a:p>
          <a:endParaRPr lang="hu-HU"/>
        </a:p>
      </dgm:t>
    </dgm:pt>
    <dgm:pt modelId="{C99AAFFD-FBB1-44AC-B818-105E16ADB968}" type="sibTrans" cxnId="{67E5E10E-D239-41E4-A90E-E3E1D8C8EE70}">
      <dgm:prSet/>
      <dgm:spPr/>
      <dgm:t>
        <a:bodyPr/>
        <a:lstStyle/>
        <a:p>
          <a:endParaRPr lang="hu-HU"/>
        </a:p>
      </dgm:t>
    </dgm:pt>
    <dgm:pt modelId="{823D13B0-829E-45E0-8EF0-C04A8912DECE}" type="pres">
      <dgm:prSet presAssocID="{6563F614-1744-4C9D-B5EA-62D8D5D19A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B471C5-43E6-4E96-8D3A-4797B429BF22}" type="pres">
      <dgm:prSet presAssocID="{1FA4F546-8582-4CBF-BF4A-93634AC5B661}" presName="hierRoot1" presStyleCnt="0">
        <dgm:presLayoutVars>
          <dgm:hierBranch val="init"/>
        </dgm:presLayoutVars>
      </dgm:prSet>
      <dgm:spPr/>
    </dgm:pt>
    <dgm:pt modelId="{D1D019D7-7AE6-4F8E-A302-18BAAD866C57}" type="pres">
      <dgm:prSet presAssocID="{1FA4F546-8582-4CBF-BF4A-93634AC5B661}" presName="rootComposite1" presStyleCnt="0"/>
      <dgm:spPr/>
    </dgm:pt>
    <dgm:pt modelId="{B308447D-1380-49CE-8972-A17478162BE0}" type="pres">
      <dgm:prSet presAssocID="{1FA4F546-8582-4CBF-BF4A-93634AC5B661}" presName="rootText1" presStyleLbl="node0" presStyleIdx="0" presStyleCnt="3">
        <dgm:presLayoutVars>
          <dgm:chPref val="3"/>
        </dgm:presLayoutVars>
      </dgm:prSet>
      <dgm:spPr/>
    </dgm:pt>
    <dgm:pt modelId="{5B4BA760-9379-455D-B40F-6A2B940C3CCB}" type="pres">
      <dgm:prSet presAssocID="{1FA4F546-8582-4CBF-BF4A-93634AC5B661}" presName="rootConnector1" presStyleLbl="node1" presStyleIdx="0" presStyleCnt="0"/>
      <dgm:spPr/>
    </dgm:pt>
    <dgm:pt modelId="{E77F948D-2F07-4D54-B79C-0FDFDBDD48BF}" type="pres">
      <dgm:prSet presAssocID="{1FA4F546-8582-4CBF-BF4A-93634AC5B661}" presName="hierChild2" presStyleCnt="0"/>
      <dgm:spPr/>
    </dgm:pt>
    <dgm:pt modelId="{0A8887D8-329F-4893-B57A-077B7846D66E}" type="pres">
      <dgm:prSet presAssocID="{81EB69FA-11AA-47F8-A9CD-3519DCF611BF}" presName="Name37" presStyleLbl="parChTrans1D2" presStyleIdx="0" presStyleCnt="4"/>
      <dgm:spPr/>
    </dgm:pt>
    <dgm:pt modelId="{509041CB-D27B-43D9-BE37-76066BDD4E72}" type="pres">
      <dgm:prSet presAssocID="{4F46EAB8-70DA-4379-9885-5D1164CF085C}" presName="hierRoot2" presStyleCnt="0">
        <dgm:presLayoutVars>
          <dgm:hierBranch val="init"/>
        </dgm:presLayoutVars>
      </dgm:prSet>
      <dgm:spPr/>
    </dgm:pt>
    <dgm:pt modelId="{5860E268-EF6F-45C0-8484-E448775D20B7}" type="pres">
      <dgm:prSet presAssocID="{4F46EAB8-70DA-4379-9885-5D1164CF085C}" presName="rootComposite" presStyleCnt="0"/>
      <dgm:spPr/>
    </dgm:pt>
    <dgm:pt modelId="{CCCADD02-1B78-4A0D-BD59-DE5446B5A03D}" type="pres">
      <dgm:prSet presAssocID="{4F46EAB8-70DA-4379-9885-5D1164CF085C}" presName="rootText" presStyleLbl="node2" presStyleIdx="0" presStyleCnt="4">
        <dgm:presLayoutVars>
          <dgm:chPref val="3"/>
        </dgm:presLayoutVars>
      </dgm:prSet>
      <dgm:spPr/>
    </dgm:pt>
    <dgm:pt modelId="{2E76A4E7-2906-41E4-ACC3-85FCB26B6063}" type="pres">
      <dgm:prSet presAssocID="{4F46EAB8-70DA-4379-9885-5D1164CF085C}" presName="rootConnector" presStyleLbl="node2" presStyleIdx="0" presStyleCnt="4"/>
      <dgm:spPr/>
    </dgm:pt>
    <dgm:pt modelId="{C4B31F9D-80DF-43FF-AED4-C64F5CC3D0A1}" type="pres">
      <dgm:prSet presAssocID="{4F46EAB8-70DA-4379-9885-5D1164CF085C}" presName="hierChild4" presStyleCnt="0"/>
      <dgm:spPr/>
    </dgm:pt>
    <dgm:pt modelId="{1693B62E-2B49-4591-BF34-08D81AE152F5}" type="pres">
      <dgm:prSet presAssocID="{4488AFDA-287B-4572-8E3C-46C5A93CF1A6}" presName="Name37" presStyleLbl="parChTrans1D3" presStyleIdx="0" presStyleCnt="2"/>
      <dgm:spPr/>
    </dgm:pt>
    <dgm:pt modelId="{CE962854-A696-4803-8E92-93B0D2F09279}" type="pres">
      <dgm:prSet presAssocID="{838F7485-CD69-4117-A0B6-331A16610205}" presName="hierRoot2" presStyleCnt="0">
        <dgm:presLayoutVars>
          <dgm:hierBranch val="init"/>
        </dgm:presLayoutVars>
      </dgm:prSet>
      <dgm:spPr/>
    </dgm:pt>
    <dgm:pt modelId="{2C401C0F-474E-4B19-85B1-D278599DB1B0}" type="pres">
      <dgm:prSet presAssocID="{838F7485-CD69-4117-A0B6-331A16610205}" presName="rootComposite" presStyleCnt="0"/>
      <dgm:spPr/>
    </dgm:pt>
    <dgm:pt modelId="{487E34E9-9224-4EE7-B047-9B138AAEF1DF}" type="pres">
      <dgm:prSet presAssocID="{838F7485-CD69-4117-A0B6-331A16610205}" presName="rootText" presStyleLbl="node3" presStyleIdx="0" presStyleCnt="1">
        <dgm:presLayoutVars>
          <dgm:chPref val="3"/>
        </dgm:presLayoutVars>
      </dgm:prSet>
      <dgm:spPr/>
    </dgm:pt>
    <dgm:pt modelId="{4F326CB4-8160-4718-BAC4-60146D4D6DD6}" type="pres">
      <dgm:prSet presAssocID="{838F7485-CD69-4117-A0B6-331A16610205}" presName="rootConnector" presStyleLbl="node3" presStyleIdx="0" presStyleCnt="1"/>
      <dgm:spPr/>
    </dgm:pt>
    <dgm:pt modelId="{50638EE1-C034-4AE5-936C-7A7148DD36F6}" type="pres">
      <dgm:prSet presAssocID="{838F7485-CD69-4117-A0B6-331A16610205}" presName="hierChild4" presStyleCnt="0"/>
      <dgm:spPr/>
    </dgm:pt>
    <dgm:pt modelId="{B12B6D04-4F7F-4429-AC64-CA6D02CEF1FB}" type="pres">
      <dgm:prSet presAssocID="{838F7485-CD69-4117-A0B6-331A16610205}" presName="hierChild5" presStyleCnt="0"/>
      <dgm:spPr/>
    </dgm:pt>
    <dgm:pt modelId="{7307E0AD-227A-4DF5-AA95-6A1835BDB634}" type="pres">
      <dgm:prSet presAssocID="{4F46EAB8-70DA-4379-9885-5D1164CF085C}" presName="hierChild5" presStyleCnt="0"/>
      <dgm:spPr/>
    </dgm:pt>
    <dgm:pt modelId="{35C796C7-6749-4F74-BD15-CF4079198846}" type="pres">
      <dgm:prSet presAssocID="{F7B7C0A3-76A6-40AE-812B-D9580B369C01}" presName="Name111" presStyleLbl="parChTrans1D3" presStyleIdx="1" presStyleCnt="2"/>
      <dgm:spPr/>
    </dgm:pt>
    <dgm:pt modelId="{FEDBD3EE-0D88-4E3D-8139-27F19424DCBA}" type="pres">
      <dgm:prSet presAssocID="{BA4515D3-659B-4C74-B6FD-6D066DCE94E1}" presName="hierRoot3" presStyleCnt="0">
        <dgm:presLayoutVars>
          <dgm:hierBranch val="init"/>
        </dgm:presLayoutVars>
      </dgm:prSet>
      <dgm:spPr/>
    </dgm:pt>
    <dgm:pt modelId="{E412E4FF-0940-46FC-8AFE-D5A039407B86}" type="pres">
      <dgm:prSet presAssocID="{BA4515D3-659B-4C74-B6FD-6D066DCE94E1}" presName="rootComposite3" presStyleCnt="0"/>
      <dgm:spPr/>
    </dgm:pt>
    <dgm:pt modelId="{936AC722-C398-4E17-879E-87BF0CD674EE}" type="pres">
      <dgm:prSet presAssocID="{BA4515D3-659B-4C74-B6FD-6D066DCE94E1}" presName="rootText3" presStyleLbl="asst2" presStyleIdx="0" presStyleCnt="1">
        <dgm:presLayoutVars>
          <dgm:chPref val="3"/>
        </dgm:presLayoutVars>
      </dgm:prSet>
      <dgm:spPr/>
    </dgm:pt>
    <dgm:pt modelId="{17C318D8-5BBF-46D4-BFCD-E7E8ADA1E3AB}" type="pres">
      <dgm:prSet presAssocID="{BA4515D3-659B-4C74-B6FD-6D066DCE94E1}" presName="rootConnector3" presStyleLbl="asst2" presStyleIdx="0" presStyleCnt="1"/>
      <dgm:spPr/>
    </dgm:pt>
    <dgm:pt modelId="{374209A3-F970-477E-A8EE-1B074C4AAAAD}" type="pres">
      <dgm:prSet presAssocID="{BA4515D3-659B-4C74-B6FD-6D066DCE94E1}" presName="hierChild6" presStyleCnt="0"/>
      <dgm:spPr/>
    </dgm:pt>
    <dgm:pt modelId="{044D29D4-2A8D-4F42-9B3F-D20023A7B930}" type="pres">
      <dgm:prSet presAssocID="{BA4515D3-659B-4C74-B6FD-6D066DCE94E1}" presName="hierChild7" presStyleCnt="0"/>
      <dgm:spPr/>
    </dgm:pt>
    <dgm:pt modelId="{666244E5-A5BD-4434-A880-98E591BFEF4E}" type="pres">
      <dgm:prSet presAssocID="{DC87FB40-E05F-4D84-B9AC-D79498B44F0D}" presName="Name37" presStyleLbl="parChTrans1D2" presStyleIdx="1" presStyleCnt="4"/>
      <dgm:spPr/>
    </dgm:pt>
    <dgm:pt modelId="{93198A7E-9582-4E34-877D-C4D86D8820B8}" type="pres">
      <dgm:prSet presAssocID="{4E66439A-1E0A-4826-8951-1D63EEC08821}" presName="hierRoot2" presStyleCnt="0">
        <dgm:presLayoutVars>
          <dgm:hierBranch val="init"/>
        </dgm:presLayoutVars>
      </dgm:prSet>
      <dgm:spPr/>
    </dgm:pt>
    <dgm:pt modelId="{2A5A4D9E-402E-4ECF-A0C2-1389939559C5}" type="pres">
      <dgm:prSet presAssocID="{4E66439A-1E0A-4826-8951-1D63EEC08821}" presName="rootComposite" presStyleCnt="0"/>
      <dgm:spPr/>
    </dgm:pt>
    <dgm:pt modelId="{A18BF907-31C8-42E9-A967-9A940F2A0D69}" type="pres">
      <dgm:prSet presAssocID="{4E66439A-1E0A-4826-8951-1D63EEC08821}" presName="rootText" presStyleLbl="node2" presStyleIdx="1" presStyleCnt="4">
        <dgm:presLayoutVars>
          <dgm:chPref val="3"/>
        </dgm:presLayoutVars>
      </dgm:prSet>
      <dgm:spPr/>
    </dgm:pt>
    <dgm:pt modelId="{D0E0DB00-1C62-4977-AE0A-3C073986E7A1}" type="pres">
      <dgm:prSet presAssocID="{4E66439A-1E0A-4826-8951-1D63EEC08821}" presName="rootConnector" presStyleLbl="node2" presStyleIdx="1" presStyleCnt="4"/>
      <dgm:spPr/>
    </dgm:pt>
    <dgm:pt modelId="{495D0E20-14CD-44B9-B658-C671B0673E39}" type="pres">
      <dgm:prSet presAssocID="{4E66439A-1E0A-4826-8951-1D63EEC08821}" presName="hierChild4" presStyleCnt="0"/>
      <dgm:spPr/>
    </dgm:pt>
    <dgm:pt modelId="{71313461-CD3D-4CF4-A41C-45CE059D5DF0}" type="pres">
      <dgm:prSet presAssocID="{4E66439A-1E0A-4826-8951-1D63EEC08821}" presName="hierChild5" presStyleCnt="0"/>
      <dgm:spPr/>
    </dgm:pt>
    <dgm:pt modelId="{5AC94566-5491-48B1-B1FE-14D28FA9878C}" type="pres">
      <dgm:prSet presAssocID="{1FA4F546-8582-4CBF-BF4A-93634AC5B661}" presName="hierChild3" presStyleCnt="0"/>
      <dgm:spPr/>
    </dgm:pt>
    <dgm:pt modelId="{4CDF0A32-45F7-4A33-9491-238CA9B32DF6}" type="pres">
      <dgm:prSet presAssocID="{A8939CFE-5F36-4571-AFF8-111AEDBDF710}" presName="hierRoot1" presStyleCnt="0">
        <dgm:presLayoutVars>
          <dgm:hierBranch val="init"/>
        </dgm:presLayoutVars>
      </dgm:prSet>
      <dgm:spPr/>
    </dgm:pt>
    <dgm:pt modelId="{E03CA9B9-FA2D-49E9-A48C-72DD9C2C11CA}" type="pres">
      <dgm:prSet presAssocID="{A8939CFE-5F36-4571-AFF8-111AEDBDF710}" presName="rootComposite1" presStyleCnt="0"/>
      <dgm:spPr/>
    </dgm:pt>
    <dgm:pt modelId="{346CAAA1-1DD1-4053-A37A-39146C9F7FAE}" type="pres">
      <dgm:prSet presAssocID="{A8939CFE-5F36-4571-AFF8-111AEDBDF710}" presName="rootText1" presStyleLbl="node0" presStyleIdx="1" presStyleCnt="3">
        <dgm:presLayoutVars>
          <dgm:chPref val="3"/>
        </dgm:presLayoutVars>
      </dgm:prSet>
      <dgm:spPr/>
    </dgm:pt>
    <dgm:pt modelId="{5F7A5D00-F5B9-486C-871E-F2C8F6C8CE2C}" type="pres">
      <dgm:prSet presAssocID="{A8939CFE-5F36-4571-AFF8-111AEDBDF710}" presName="rootConnector1" presStyleLbl="node1" presStyleIdx="0" presStyleCnt="0"/>
      <dgm:spPr/>
    </dgm:pt>
    <dgm:pt modelId="{545EC641-5BB7-4447-ACA0-1EFEFAA2F209}" type="pres">
      <dgm:prSet presAssocID="{A8939CFE-5F36-4571-AFF8-111AEDBDF710}" presName="hierChild2" presStyleCnt="0"/>
      <dgm:spPr/>
    </dgm:pt>
    <dgm:pt modelId="{67114AA3-C93C-488C-A266-4F5F03989EEC}" type="pres">
      <dgm:prSet presAssocID="{7D32B287-7CB0-4293-8F3F-7ABB7F88EEC2}" presName="Name37" presStyleLbl="parChTrans1D2" presStyleIdx="2" presStyleCnt="4"/>
      <dgm:spPr/>
    </dgm:pt>
    <dgm:pt modelId="{6FCB72EF-FE34-4682-A368-B6940C592828}" type="pres">
      <dgm:prSet presAssocID="{03C95B68-B81E-43B9-B9A6-40C7EE6B6622}" presName="hierRoot2" presStyleCnt="0">
        <dgm:presLayoutVars>
          <dgm:hierBranch val="init"/>
        </dgm:presLayoutVars>
      </dgm:prSet>
      <dgm:spPr/>
    </dgm:pt>
    <dgm:pt modelId="{0882E145-9BD5-43E3-A852-FEBF4403D6D8}" type="pres">
      <dgm:prSet presAssocID="{03C95B68-B81E-43B9-B9A6-40C7EE6B6622}" presName="rootComposite" presStyleCnt="0"/>
      <dgm:spPr/>
    </dgm:pt>
    <dgm:pt modelId="{E386C460-5F08-48AE-8CA5-BAA8256C12CB}" type="pres">
      <dgm:prSet presAssocID="{03C95B68-B81E-43B9-B9A6-40C7EE6B6622}" presName="rootText" presStyleLbl="node2" presStyleIdx="2" presStyleCnt="4">
        <dgm:presLayoutVars>
          <dgm:chPref val="3"/>
        </dgm:presLayoutVars>
      </dgm:prSet>
      <dgm:spPr/>
    </dgm:pt>
    <dgm:pt modelId="{F17A6A8A-1487-49F5-A662-E70498352909}" type="pres">
      <dgm:prSet presAssocID="{03C95B68-B81E-43B9-B9A6-40C7EE6B6622}" presName="rootConnector" presStyleLbl="node2" presStyleIdx="2" presStyleCnt="4"/>
      <dgm:spPr/>
    </dgm:pt>
    <dgm:pt modelId="{6412A3F0-7F30-4841-BD6A-A5E952FB4B3D}" type="pres">
      <dgm:prSet presAssocID="{03C95B68-B81E-43B9-B9A6-40C7EE6B6622}" presName="hierChild4" presStyleCnt="0"/>
      <dgm:spPr/>
    </dgm:pt>
    <dgm:pt modelId="{107DEB2E-A941-4CF7-88B6-FC3948725836}" type="pres">
      <dgm:prSet presAssocID="{03C95B68-B81E-43B9-B9A6-40C7EE6B6622}" presName="hierChild5" presStyleCnt="0"/>
      <dgm:spPr/>
    </dgm:pt>
    <dgm:pt modelId="{26BE5E33-7FE0-48F5-ACAF-14E94B8E4193}" type="pres">
      <dgm:prSet presAssocID="{A8939CFE-5F36-4571-AFF8-111AEDBDF710}" presName="hierChild3" presStyleCnt="0"/>
      <dgm:spPr/>
    </dgm:pt>
    <dgm:pt modelId="{9970C9A0-BB72-4402-93ED-933C4C1B02F4}" type="pres">
      <dgm:prSet presAssocID="{65055D6B-0C11-4D8B-9B47-3E77C459481D}" presName="hierRoot1" presStyleCnt="0">
        <dgm:presLayoutVars>
          <dgm:hierBranch val="init"/>
        </dgm:presLayoutVars>
      </dgm:prSet>
      <dgm:spPr/>
    </dgm:pt>
    <dgm:pt modelId="{3C7A8A37-90B2-45C7-B4FD-0E6A5E506376}" type="pres">
      <dgm:prSet presAssocID="{65055D6B-0C11-4D8B-9B47-3E77C459481D}" presName="rootComposite1" presStyleCnt="0"/>
      <dgm:spPr/>
    </dgm:pt>
    <dgm:pt modelId="{9F013E66-D6D5-4CC6-B916-A6B46C0FC496}" type="pres">
      <dgm:prSet presAssocID="{65055D6B-0C11-4D8B-9B47-3E77C459481D}" presName="rootText1" presStyleLbl="node0" presStyleIdx="2" presStyleCnt="3">
        <dgm:presLayoutVars>
          <dgm:chPref val="3"/>
        </dgm:presLayoutVars>
      </dgm:prSet>
      <dgm:spPr/>
    </dgm:pt>
    <dgm:pt modelId="{2C2C3504-8A69-4E57-AADE-99956066D078}" type="pres">
      <dgm:prSet presAssocID="{65055D6B-0C11-4D8B-9B47-3E77C459481D}" presName="rootConnector1" presStyleLbl="node1" presStyleIdx="0" presStyleCnt="0"/>
      <dgm:spPr/>
    </dgm:pt>
    <dgm:pt modelId="{B542E3AE-1168-4905-A6BE-AAFD5950946C}" type="pres">
      <dgm:prSet presAssocID="{65055D6B-0C11-4D8B-9B47-3E77C459481D}" presName="hierChild2" presStyleCnt="0"/>
      <dgm:spPr/>
    </dgm:pt>
    <dgm:pt modelId="{F7E31C13-30A9-4980-B9F5-E30049217B8D}" type="pres">
      <dgm:prSet presAssocID="{3287911F-745F-4334-9A38-A0915BBEE231}" presName="Name37" presStyleLbl="parChTrans1D2" presStyleIdx="3" presStyleCnt="4"/>
      <dgm:spPr/>
    </dgm:pt>
    <dgm:pt modelId="{334F17D5-9D28-47B6-A733-61FCE38C095F}" type="pres">
      <dgm:prSet presAssocID="{7C76A58C-F853-4FFB-BB5E-75FE51AFA8B2}" presName="hierRoot2" presStyleCnt="0">
        <dgm:presLayoutVars>
          <dgm:hierBranch val="init"/>
        </dgm:presLayoutVars>
      </dgm:prSet>
      <dgm:spPr/>
    </dgm:pt>
    <dgm:pt modelId="{9EDF9C03-22A0-4D8B-B792-3B9D8BEB5194}" type="pres">
      <dgm:prSet presAssocID="{7C76A58C-F853-4FFB-BB5E-75FE51AFA8B2}" presName="rootComposite" presStyleCnt="0"/>
      <dgm:spPr/>
    </dgm:pt>
    <dgm:pt modelId="{7F335408-790D-4EB2-AA78-5C82DD4B109A}" type="pres">
      <dgm:prSet presAssocID="{7C76A58C-F853-4FFB-BB5E-75FE51AFA8B2}" presName="rootText" presStyleLbl="node2" presStyleIdx="3" presStyleCnt="4">
        <dgm:presLayoutVars>
          <dgm:chPref val="3"/>
        </dgm:presLayoutVars>
      </dgm:prSet>
      <dgm:spPr/>
    </dgm:pt>
    <dgm:pt modelId="{787BDE53-155A-4E87-9618-7EDE63CB4713}" type="pres">
      <dgm:prSet presAssocID="{7C76A58C-F853-4FFB-BB5E-75FE51AFA8B2}" presName="rootConnector" presStyleLbl="node2" presStyleIdx="3" presStyleCnt="4"/>
      <dgm:spPr/>
    </dgm:pt>
    <dgm:pt modelId="{67305727-AA81-4F99-A1CC-513FEDC00A49}" type="pres">
      <dgm:prSet presAssocID="{7C76A58C-F853-4FFB-BB5E-75FE51AFA8B2}" presName="hierChild4" presStyleCnt="0"/>
      <dgm:spPr/>
    </dgm:pt>
    <dgm:pt modelId="{D3254343-33D0-4EBE-B2F0-99041CEE49AC}" type="pres">
      <dgm:prSet presAssocID="{7C76A58C-F853-4FFB-BB5E-75FE51AFA8B2}" presName="hierChild5" presStyleCnt="0"/>
      <dgm:spPr/>
    </dgm:pt>
    <dgm:pt modelId="{13B72721-DFB5-41BF-856A-0C10C7C6CCD1}" type="pres">
      <dgm:prSet presAssocID="{65055D6B-0C11-4D8B-9B47-3E77C459481D}" presName="hierChild3" presStyleCnt="0"/>
      <dgm:spPr/>
    </dgm:pt>
  </dgm:ptLst>
  <dgm:cxnLst>
    <dgm:cxn modelId="{C1073B04-F938-41D4-A7A4-65E1AB453C5C}" type="presOf" srcId="{4E66439A-1E0A-4826-8951-1D63EEC08821}" destId="{2A5A4D9E-402E-4ECF-A0C2-1389939559C5}" srcOrd="0" destOrd="0" presId="urn:microsoft.com/office/officeart/2005/8/layout/orgChart1#5"/>
    <dgm:cxn modelId="{6A784705-F215-4921-825A-3301ECC41CD1}" type="presOf" srcId="{7C76A58C-F853-4FFB-BB5E-75FE51AFA8B2}" destId="{7F335408-790D-4EB2-AA78-5C82DD4B109A}" srcOrd="1" destOrd="0" presId="urn:microsoft.com/office/officeart/2005/8/layout/orgChart1#5"/>
    <dgm:cxn modelId="{E9525C0D-F5CD-48B9-A01D-723A68F4314B}" type="presOf" srcId="{838F7485-CD69-4117-A0B6-331A16610205}" destId="{2C401C0F-474E-4B19-85B1-D278599DB1B0}" srcOrd="0" destOrd="0" presId="urn:microsoft.com/office/officeart/2005/8/layout/orgChart1#5"/>
    <dgm:cxn modelId="{67E5E10E-D239-41E4-A90E-E3E1D8C8EE70}" srcId="{65055D6B-0C11-4D8B-9B47-3E77C459481D}" destId="{7C76A58C-F853-4FFB-BB5E-75FE51AFA8B2}" srcOrd="0" destOrd="0" parTransId="{3287911F-745F-4334-9A38-A0915BBEE231}" sibTransId="{C99AAFFD-FBB1-44AC-B818-105E16ADB968}"/>
    <dgm:cxn modelId="{EBC6841A-85FD-46F9-8DD2-B8AAF6D42D1F}" type="presOf" srcId="{65055D6B-0C11-4D8B-9B47-3E77C459481D}" destId="{2C2C3504-8A69-4E57-AADE-99956066D078}" srcOrd="2" destOrd="0" presId="urn:microsoft.com/office/officeart/2005/8/layout/orgChart1#5"/>
    <dgm:cxn modelId="{FA2F281E-865D-4DED-B412-D8DBC73F9D68}" type="presOf" srcId="{65055D6B-0C11-4D8B-9B47-3E77C459481D}" destId="{3C7A8A37-90B2-45C7-B4FD-0E6A5E506376}" srcOrd="0" destOrd="0" presId="urn:microsoft.com/office/officeart/2005/8/layout/orgChart1#5"/>
    <dgm:cxn modelId="{4B17F41F-AA1C-403C-A3EE-2B906D01B4A1}" srcId="{A8939CFE-5F36-4571-AFF8-111AEDBDF710}" destId="{03C95B68-B81E-43B9-B9A6-40C7EE6B6622}" srcOrd="0" destOrd="0" parTransId="{7D32B287-7CB0-4293-8F3F-7ABB7F88EEC2}" sibTransId="{675738A7-6679-4B82-A222-AF6F565C8FD9}"/>
    <dgm:cxn modelId="{84AD2720-5E69-4DC7-9240-6A1DE15D1215}" type="presOf" srcId="{65055D6B-0C11-4D8B-9B47-3E77C459481D}" destId="{9F013E66-D6D5-4CC6-B916-A6B46C0FC496}" srcOrd="1" destOrd="0" presId="urn:microsoft.com/office/officeart/2005/8/layout/orgChart1#5"/>
    <dgm:cxn modelId="{76B99023-FA6E-4F2B-B52E-32A01787BE45}" type="presOf" srcId="{4F46EAB8-70DA-4379-9885-5D1164CF085C}" destId="{5860E268-EF6F-45C0-8484-E448775D20B7}" srcOrd="0" destOrd="0" presId="urn:microsoft.com/office/officeart/2005/8/layout/orgChart1#5"/>
    <dgm:cxn modelId="{FFC5B52E-9D98-4FF2-B4D5-50371925D74F}" srcId="{1FA4F546-8582-4CBF-BF4A-93634AC5B661}" destId="{4E66439A-1E0A-4826-8951-1D63EEC08821}" srcOrd="1" destOrd="0" parTransId="{DC87FB40-E05F-4D84-B9AC-D79498B44F0D}" sibTransId="{467BA14E-D8F4-4655-A136-30B7C51D3596}"/>
    <dgm:cxn modelId="{679A3736-B92B-4DEA-A349-0E04B9F8BBD7}" srcId="{6563F614-1744-4C9D-B5EA-62D8D5D19AE4}" destId="{A8939CFE-5F36-4571-AFF8-111AEDBDF710}" srcOrd="1" destOrd="0" parTransId="{0C903F4F-6186-4F8D-9E01-990460F0965C}" sibTransId="{13F6A454-122C-40A1-9F85-F1269D388C74}"/>
    <dgm:cxn modelId="{AFC56D39-B077-4987-8367-55C30613D5CF}" type="presOf" srcId="{BA4515D3-659B-4C74-B6FD-6D066DCE94E1}" destId="{936AC722-C398-4E17-879E-87BF0CD674EE}" srcOrd="1" destOrd="0" presId="urn:microsoft.com/office/officeart/2005/8/layout/orgChart1#5"/>
    <dgm:cxn modelId="{5CB0273A-ED4A-4B8B-99F3-32EBF0CD51FE}" type="presOf" srcId="{03C95B68-B81E-43B9-B9A6-40C7EE6B6622}" destId="{F17A6A8A-1487-49F5-A662-E70498352909}" srcOrd="2" destOrd="0" presId="urn:microsoft.com/office/officeart/2005/8/layout/orgChart1#5"/>
    <dgm:cxn modelId="{BF789D5C-ACB0-4DC3-9D5F-562B2B4DC929}" srcId="{6563F614-1744-4C9D-B5EA-62D8D5D19AE4}" destId="{65055D6B-0C11-4D8B-9B47-3E77C459481D}" srcOrd="2" destOrd="0" parTransId="{92E9A8BC-CFE0-4DF0-B9DE-E5223BA893E9}" sibTransId="{91C28EC8-8DFE-4EF7-ABBC-0F5EB01FE7CC}"/>
    <dgm:cxn modelId="{CCE3C35D-E8B0-4D1E-A5C0-34F0BE411821}" type="presOf" srcId="{A8939CFE-5F36-4571-AFF8-111AEDBDF710}" destId="{E03CA9B9-FA2D-49E9-A48C-72DD9C2C11CA}" srcOrd="0" destOrd="0" presId="urn:microsoft.com/office/officeart/2005/8/layout/orgChart1#5"/>
    <dgm:cxn modelId="{D8C8C168-2EA6-442A-BA39-B3AB45019307}" type="presOf" srcId="{838F7485-CD69-4117-A0B6-331A16610205}" destId="{4F326CB4-8160-4718-BAC4-60146D4D6DD6}" srcOrd="2" destOrd="0" presId="urn:microsoft.com/office/officeart/2005/8/layout/orgChart1#5"/>
    <dgm:cxn modelId="{7758036A-5221-4DBC-AC86-9721FDE78050}" type="presOf" srcId="{03C95B68-B81E-43B9-B9A6-40C7EE6B6622}" destId="{E386C460-5F08-48AE-8CA5-BAA8256C12CB}" srcOrd="1" destOrd="0" presId="urn:microsoft.com/office/officeart/2005/8/layout/orgChart1#5"/>
    <dgm:cxn modelId="{AA79F94E-D2D8-4BBA-B9AE-A22F91963982}" type="presOf" srcId="{DC87FB40-E05F-4D84-B9AC-D79498B44F0D}" destId="{666244E5-A5BD-4434-A880-98E591BFEF4E}" srcOrd="0" destOrd="0" presId="urn:microsoft.com/office/officeart/2005/8/layout/orgChart1#5"/>
    <dgm:cxn modelId="{76B38A7F-1FFB-493D-8371-FA11FCC85D07}" type="presOf" srcId="{1FA4F546-8582-4CBF-BF4A-93634AC5B661}" destId="{B308447D-1380-49CE-8972-A17478162BE0}" srcOrd="1" destOrd="0" presId="urn:microsoft.com/office/officeart/2005/8/layout/orgChart1#5"/>
    <dgm:cxn modelId="{41027480-BE5F-497A-9A69-F0D55AACB43F}" type="presOf" srcId="{03C95B68-B81E-43B9-B9A6-40C7EE6B6622}" destId="{0882E145-9BD5-43E3-A852-FEBF4403D6D8}" srcOrd="0" destOrd="0" presId="urn:microsoft.com/office/officeart/2005/8/layout/orgChart1#5"/>
    <dgm:cxn modelId="{A47DF481-83C3-4A86-834C-1405CE29B8B9}" type="presOf" srcId="{838F7485-CD69-4117-A0B6-331A16610205}" destId="{487E34E9-9224-4EE7-B047-9B138AAEF1DF}" srcOrd="1" destOrd="0" presId="urn:microsoft.com/office/officeart/2005/8/layout/orgChart1#5"/>
    <dgm:cxn modelId="{F799F188-6F50-4B7B-8604-42F0AB6CDACE}" type="presOf" srcId="{3287911F-745F-4334-9A38-A0915BBEE231}" destId="{F7E31C13-30A9-4980-B9F5-E30049217B8D}" srcOrd="0" destOrd="0" presId="urn:microsoft.com/office/officeart/2005/8/layout/orgChart1#5"/>
    <dgm:cxn modelId="{6FAAE48B-881E-424B-9A4A-0DE4CD36B41C}" type="presOf" srcId="{F7B7C0A3-76A6-40AE-812B-D9580B369C01}" destId="{35C796C7-6749-4F74-BD15-CF4079198846}" srcOrd="0" destOrd="0" presId="urn:microsoft.com/office/officeart/2005/8/layout/orgChart1#5"/>
    <dgm:cxn modelId="{CBBB5990-FFEA-44F1-8640-5000781FDA42}" type="presOf" srcId="{A8939CFE-5F36-4571-AFF8-111AEDBDF710}" destId="{346CAAA1-1DD1-4053-A37A-39146C9F7FAE}" srcOrd="1" destOrd="0" presId="urn:microsoft.com/office/officeart/2005/8/layout/orgChart1#5"/>
    <dgm:cxn modelId="{C613CF90-64DC-4A7C-9A9E-FDBB36312B03}" type="presOf" srcId="{7C76A58C-F853-4FFB-BB5E-75FE51AFA8B2}" destId="{787BDE53-155A-4E87-9618-7EDE63CB4713}" srcOrd="2" destOrd="0" presId="urn:microsoft.com/office/officeart/2005/8/layout/orgChart1#5"/>
    <dgm:cxn modelId="{A491BB98-4950-4904-B277-3271DC872FCF}" type="presOf" srcId="{1FA4F546-8582-4CBF-BF4A-93634AC5B661}" destId="{D1D019D7-7AE6-4F8E-A302-18BAAD866C57}" srcOrd="0" destOrd="0" presId="urn:microsoft.com/office/officeart/2005/8/layout/orgChart1#5"/>
    <dgm:cxn modelId="{42F16BA0-0E07-4E4C-AEEE-921A649C7EC0}" srcId="{6563F614-1744-4C9D-B5EA-62D8D5D19AE4}" destId="{1FA4F546-8582-4CBF-BF4A-93634AC5B661}" srcOrd="0" destOrd="0" parTransId="{43E0E290-2B09-4F48-87B5-4317267F40B9}" sibTransId="{F6CFE207-35F7-4022-AD07-362E33105FD9}"/>
    <dgm:cxn modelId="{DB2240B0-C7C4-4FBE-AA50-E54011415454}" type="presOf" srcId="{7D32B287-7CB0-4293-8F3F-7ABB7F88EEC2}" destId="{67114AA3-C93C-488C-A266-4F5F03989EEC}" srcOrd="0" destOrd="0" presId="urn:microsoft.com/office/officeart/2005/8/layout/orgChart1#5"/>
    <dgm:cxn modelId="{F5A7FFB6-25EC-4B7B-9558-86FA00580D55}" type="presOf" srcId="{A8939CFE-5F36-4571-AFF8-111AEDBDF710}" destId="{5F7A5D00-F5B9-486C-871E-F2C8F6C8CE2C}" srcOrd="2" destOrd="0" presId="urn:microsoft.com/office/officeart/2005/8/layout/orgChart1#5"/>
    <dgm:cxn modelId="{492C81B7-377C-4553-8B1E-82507307CAB8}" type="presOf" srcId="{4E66439A-1E0A-4826-8951-1D63EEC08821}" destId="{A18BF907-31C8-42E9-A967-9A940F2A0D69}" srcOrd="1" destOrd="0" presId="urn:microsoft.com/office/officeart/2005/8/layout/orgChart1#5"/>
    <dgm:cxn modelId="{615575BD-5A6F-4952-8E0C-ADC114032D72}" type="presOf" srcId="{1FA4F546-8582-4CBF-BF4A-93634AC5B661}" destId="{5B4BA760-9379-455D-B40F-6A2B940C3CCB}" srcOrd="2" destOrd="0" presId="urn:microsoft.com/office/officeart/2005/8/layout/orgChart1#5"/>
    <dgm:cxn modelId="{141E00BF-FE2E-45C1-B774-FA47BB2D55B8}" type="presOf" srcId="{4488AFDA-287B-4572-8E3C-46C5A93CF1A6}" destId="{1693B62E-2B49-4591-BF34-08D81AE152F5}" srcOrd="0" destOrd="0" presId="urn:microsoft.com/office/officeart/2005/8/layout/orgChart1#5"/>
    <dgm:cxn modelId="{A227A0C5-F1EB-4056-BD41-440F0C8FA69A}" srcId="{1FA4F546-8582-4CBF-BF4A-93634AC5B661}" destId="{4F46EAB8-70DA-4379-9885-5D1164CF085C}" srcOrd="0" destOrd="0" parTransId="{81EB69FA-11AA-47F8-A9CD-3519DCF611BF}" sibTransId="{D2F88C5B-E256-4022-A677-5EC2E767F696}"/>
    <dgm:cxn modelId="{EE170ECB-0FA0-40C3-AD0A-ABAD82C04C0C}" type="presOf" srcId="{81EB69FA-11AA-47F8-A9CD-3519DCF611BF}" destId="{0A8887D8-329F-4893-B57A-077B7846D66E}" srcOrd="0" destOrd="0" presId="urn:microsoft.com/office/officeart/2005/8/layout/orgChart1#5"/>
    <dgm:cxn modelId="{DABA8FCD-B085-4B5B-AF4C-6C72621C4696}" srcId="{4F46EAB8-70DA-4379-9885-5D1164CF085C}" destId="{838F7485-CD69-4117-A0B6-331A16610205}" srcOrd="0" destOrd="0" parTransId="{4488AFDA-287B-4572-8E3C-46C5A93CF1A6}" sibTransId="{7033A290-A48C-400F-8F65-DE6141AD06DB}"/>
    <dgm:cxn modelId="{64E47BCE-ABA4-4929-937F-B28CCEE881FE}" type="presOf" srcId="{BA4515D3-659B-4C74-B6FD-6D066DCE94E1}" destId="{17C318D8-5BBF-46D4-BFCD-E7E8ADA1E3AB}" srcOrd="2" destOrd="0" presId="urn:microsoft.com/office/officeart/2005/8/layout/orgChart1#5"/>
    <dgm:cxn modelId="{E18322D9-6BEE-4E8C-98C2-A5EB085AF004}" type="presOf" srcId="{BA4515D3-659B-4C74-B6FD-6D066DCE94E1}" destId="{E412E4FF-0940-46FC-8AFE-D5A039407B86}" srcOrd="0" destOrd="0" presId="urn:microsoft.com/office/officeart/2005/8/layout/orgChart1#5"/>
    <dgm:cxn modelId="{0AC75ADD-626A-439B-A24D-12F4D3F7D9ED}" srcId="{4F46EAB8-70DA-4379-9885-5D1164CF085C}" destId="{BA4515D3-659B-4C74-B6FD-6D066DCE94E1}" srcOrd="1" destOrd="0" parTransId="{F7B7C0A3-76A6-40AE-812B-D9580B369C01}" sibTransId="{C226F087-7A4D-4C93-B42A-5BEB6E9F4E7D}"/>
    <dgm:cxn modelId="{114795E0-52AC-4650-A0C5-965C2D7ED987}" type="presOf" srcId="{4F46EAB8-70DA-4379-9885-5D1164CF085C}" destId="{2E76A4E7-2906-41E4-ACC3-85FCB26B6063}" srcOrd="2" destOrd="0" presId="urn:microsoft.com/office/officeart/2005/8/layout/orgChart1#5"/>
    <dgm:cxn modelId="{417CD9E6-8C80-4601-B506-F130781225D2}" type="presOf" srcId="{4E66439A-1E0A-4826-8951-1D63EEC08821}" destId="{D0E0DB00-1C62-4977-AE0A-3C073986E7A1}" srcOrd="2" destOrd="0" presId="urn:microsoft.com/office/officeart/2005/8/layout/orgChart1#5"/>
    <dgm:cxn modelId="{B9B284EB-B818-41D5-A8F3-37652B75A2E8}" type="presOf" srcId="{6563F614-1744-4C9D-B5EA-62D8D5D19AE4}" destId="{823D13B0-829E-45E0-8EF0-C04A8912DECE}" srcOrd="0" destOrd="0" presId="urn:microsoft.com/office/officeart/2005/8/layout/orgChart1#5"/>
    <dgm:cxn modelId="{584A10F2-7845-40D3-9F1B-0607334F818F}" type="presOf" srcId="{4F46EAB8-70DA-4379-9885-5D1164CF085C}" destId="{CCCADD02-1B78-4A0D-BD59-DE5446B5A03D}" srcOrd="1" destOrd="0" presId="urn:microsoft.com/office/officeart/2005/8/layout/orgChart1#5"/>
    <dgm:cxn modelId="{FCFA4DF8-0B27-498E-8AB5-443413714BE4}" type="presOf" srcId="{7C76A58C-F853-4FFB-BB5E-75FE51AFA8B2}" destId="{9EDF9C03-22A0-4D8B-B792-3B9D8BEB5194}" srcOrd="0" destOrd="0" presId="urn:microsoft.com/office/officeart/2005/8/layout/orgChart1#5"/>
    <dgm:cxn modelId="{8C5A77A8-768C-4B1B-89BE-C31E703694E3}" type="presParOf" srcId="{823D13B0-829E-45E0-8EF0-C04A8912DECE}" destId="{1AB471C5-43E6-4E96-8D3A-4797B429BF22}" srcOrd="0" destOrd="0" presId="urn:microsoft.com/office/officeart/2005/8/layout/orgChart1#5"/>
    <dgm:cxn modelId="{91D79E98-5C81-4BFD-A2C1-BB7328FAE4D5}" type="presParOf" srcId="{1AB471C5-43E6-4E96-8D3A-4797B429BF22}" destId="{D1D019D7-7AE6-4F8E-A302-18BAAD866C57}" srcOrd="0" destOrd="0" presId="urn:microsoft.com/office/officeart/2005/8/layout/orgChart1#5"/>
    <dgm:cxn modelId="{84063C4F-B3A9-4231-8FA0-094CD8A54234}" type="presParOf" srcId="{D1D019D7-7AE6-4F8E-A302-18BAAD866C57}" destId="{B308447D-1380-49CE-8972-A17478162BE0}" srcOrd="0" destOrd="0" presId="urn:microsoft.com/office/officeart/2005/8/layout/orgChart1#5"/>
    <dgm:cxn modelId="{D36DE286-BAEA-40C1-9D8A-F6679D71D4E4}" type="presParOf" srcId="{D1D019D7-7AE6-4F8E-A302-18BAAD866C57}" destId="{5B4BA760-9379-455D-B40F-6A2B940C3CCB}" srcOrd="1" destOrd="0" presId="urn:microsoft.com/office/officeart/2005/8/layout/orgChart1#5"/>
    <dgm:cxn modelId="{252CB788-CFB9-493A-81BC-1FC7F4949AE2}" type="presParOf" srcId="{1AB471C5-43E6-4E96-8D3A-4797B429BF22}" destId="{E77F948D-2F07-4D54-B79C-0FDFDBDD48BF}" srcOrd="1" destOrd="0" presId="urn:microsoft.com/office/officeart/2005/8/layout/orgChart1#5"/>
    <dgm:cxn modelId="{0B23B879-1CCB-46A8-B48D-28D8BBC2578B}" type="presParOf" srcId="{E77F948D-2F07-4D54-B79C-0FDFDBDD48BF}" destId="{0A8887D8-329F-4893-B57A-077B7846D66E}" srcOrd="0" destOrd="0" presId="urn:microsoft.com/office/officeart/2005/8/layout/orgChart1#5"/>
    <dgm:cxn modelId="{C6FE9026-0A1F-48DE-BC0B-72F4EEF0D0BC}" type="presParOf" srcId="{E77F948D-2F07-4D54-B79C-0FDFDBDD48BF}" destId="{509041CB-D27B-43D9-BE37-76066BDD4E72}" srcOrd="1" destOrd="0" presId="urn:microsoft.com/office/officeart/2005/8/layout/orgChart1#5"/>
    <dgm:cxn modelId="{E4E0C4DF-72A1-47F8-B8BC-40AAD649072D}" type="presParOf" srcId="{509041CB-D27B-43D9-BE37-76066BDD4E72}" destId="{5860E268-EF6F-45C0-8484-E448775D20B7}" srcOrd="0" destOrd="0" presId="urn:microsoft.com/office/officeart/2005/8/layout/orgChart1#5"/>
    <dgm:cxn modelId="{00D1714A-B26D-4482-850A-E56E2252FC6A}" type="presParOf" srcId="{5860E268-EF6F-45C0-8484-E448775D20B7}" destId="{CCCADD02-1B78-4A0D-BD59-DE5446B5A03D}" srcOrd="0" destOrd="0" presId="urn:microsoft.com/office/officeart/2005/8/layout/orgChart1#5"/>
    <dgm:cxn modelId="{8B645B96-A94C-4530-872B-6C8AC71CEC21}" type="presParOf" srcId="{5860E268-EF6F-45C0-8484-E448775D20B7}" destId="{2E76A4E7-2906-41E4-ACC3-85FCB26B6063}" srcOrd="1" destOrd="0" presId="urn:microsoft.com/office/officeart/2005/8/layout/orgChart1#5"/>
    <dgm:cxn modelId="{E30AE086-E97F-45AB-9762-8E902049166F}" type="presParOf" srcId="{509041CB-D27B-43D9-BE37-76066BDD4E72}" destId="{C4B31F9D-80DF-43FF-AED4-C64F5CC3D0A1}" srcOrd="1" destOrd="0" presId="urn:microsoft.com/office/officeart/2005/8/layout/orgChart1#5"/>
    <dgm:cxn modelId="{75127C07-351B-45D6-B64A-308315EC877C}" type="presParOf" srcId="{C4B31F9D-80DF-43FF-AED4-C64F5CC3D0A1}" destId="{1693B62E-2B49-4591-BF34-08D81AE152F5}" srcOrd="0" destOrd="0" presId="urn:microsoft.com/office/officeart/2005/8/layout/orgChart1#5"/>
    <dgm:cxn modelId="{26D62AAE-1DEB-4289-A70B-A56B7447E740}" type="presParOf" srcId="{C4B31F9D-80DF-43FF-AED4-C64F5CC3D0A1}" destId="{CE962854-A696-4803-8E92-93B0D2F09279}" srcOrd="1" destOrd="0" presId="urn:microsoft.com/office/officeart/2005/8/layout/orgChart1#5"/>
    <dgm:cxn modelId="{1716A63F-1693-409D-B1D6-14C7B509B425}" type="presParOf" srcId="{CE962854-A696-4803-8E92-93B0D2F09279}" destId="{2C401C0F-474E-4B19-85B1-D278599DB1B0}" srcOrd="0" destOrd="0" presId="urn:microsoft.com/office/officeart/2005/8/layout/orgChart1#5"/>
    <dgm:cxn modelId="{6084D8C5-9F5F-4582-88E8-B4517E943A86}" type="presParOf" srcId="{2C401C0F-474E-4B19-85B1-D278599DB1B0}" destId="{487E34E9-9224-4EE7-B047-9B138AAEF1DF}" srcOrd="0" destOrd="0" presId="urn:microsoft.com/office/officeart/2005/8/layout/orgChart1#5"/>
    <dgm:cxn modelId="{1F5E93F3-0E4F-40B1-A96C-08E10D2DDC98}" type="presParOf" srcId="{2C401C0F-474E-4B19-85B1-D278599DB1B0}" destId="{4F326CB4-8160-4718-BAC4-60146D4D6DD6}" srcOrd="1" destOrd="0" presId="urn:microsoft.com/office/officeart/2005/8/layout/orgChart1#5"/>
    <dgm:cxn modelId="{B854922C-C9EB-4D51-A411-C83D5D681C08}" type="presParOf" srcId="{CE962854-A696-4803-8E92-93B0D2F09279}" destId="{50638EE1-C034-4AE5-936C-7A7148DD36F6}" srcOrd="1" destOrd="0" presId="urn:microsoft.com/office/officeart/2005/8/layout/orgChart1#5"/>
    <dgm:cxn modelId="{90848D83-2607-4C23-8C52-71674200DABF}" type="presParOf" srcId="{CE962854-A696-4803-8E92-93B0D2F09279}" destId="{B12B6D04-4F7F-4429-AC64-CA6D02CEF1FB}" srcOrd="2" destOrd="0" presId="urn:microsoft.com/office/officeart/2005/8/layout/orgChart1#5"/>
    <dgm:cxn modelId="{9176F30E-9CAC-4A62-82A9-F5E6C13F6D93}" type="presParOf" srcId="{509041CB-D27B-43D9-BE37-76066BDD4E72}" destId="{7307E0AD-227A-4DF5-AA95-6A1835BDB634}" srcOrd="2" destOrd="0" presId="urn:microsoft.com/office/officeart/2005/8/layout/orgChart1#5"/>
    <dgm:cxn modelId="{CB802A5C-5AB2-4E94-851E-696AB24D8CB0}" type="presParOf" srcId="{7307E0AD-227A-4DF5-AA95-6A1835BDB634}" destId="{35C796C7-6749-4F74-BD15-CF4079198846}" srcOrd="0" destOrd="0" presId="urn:microsoft.com/office/officeart/2005/8/layout/orgChart1#5"/>
    <dgm:cxn modelId="{1E00464E-7F77-4BA8-9ADE-1A44C9F99917}" type="presParOf" srcId="{7307E0AD-227A-4DF5-AA95-6A1835BDB634}" destId="{FEDBD3EE-0D88-4E3D-8139-27F19424DCBA}" srcOrd="1" destOrd="0" presId="urn:microsoft.com/office/officeart/2005/8/layout/orgChart1#5"/>
    <dgm:cxn modelId="{608AC881-01DC-4AD7-9883-691EA7B52398}" type="presParOf" srcId="{FEDBD3EE-0D88-4E3D-8139-27F19424DCBA}" destId="{E412E4FF-0940-46FC-8AFE-D5A039407B86}" srcOrd="0" destOrd="0" presId="urn:microsoft.com/office/officeart/2005/8/layout/orgChart1#5"/>
    <dgm:cxn modelId="{15C8487D-0C20-46DA-8503-21B674EEE157}" type="presParOf" srcId="{E412E4FF-0940-46FC-8AFE-D5A039407B86}" destId="{936AC722-C398-4E17-879E-87BF0CD674EE}" srcOrd="0" destOrd="0" presId="urn:microsoft.com/office/officeart/2005/8/layout/orgChart1#5"/>
    <dgm:cxn modelId="{3803D14E-7358-442B-99F0-3158DCE5F3A9}" type="presParOf" srcId="{E412E4FF-0940-46FC-8AFE-D5A039407B86}" destId="{17C318D8-5BBF-46D4-BFCD-E7E8ADA1E3AB}" srcOrd="1" destOrd="0" presId="urn:microsoft.com/office/officeart/2005/8/layout/orgChart1#5"/>
    <dgm:cxn modelId="{1AE22CD3-EA05-4192-B007-FB8D6924AE9D}" type="presParOf" srcId="{FEDBD3EE-0D88-4E3D-8139-27F19424DCBA}" destId="{374209A3-F970-477E-A8EE-1B074C4AAAAD}" srcOrd="1" destOrd="0" presId="urn:microsoft.com/office/officeart/2005/8/layout/orgChart1#5"/>
    <dgm:cxn modelId="{E9B4B861-78D0-44AA-906D-C997FE5CB36C}" type="presParOf" srcId="{FEDBD3EE-0D88-4E3D-8139-27F19424DCBA}" destId="{044D29D4-2A8D-4F42-9B3F-D20023A7B930}" srcOrd="2" destOrd="0" presId="urn:microsoft.com/office/officeart/2005/8/layout/orgChart1#5"/>
    <dgm:cxn modelId="{BEAF669B-4E6B-430E-B107-ED3354D58C6F}" type="presParOf" srcId="{E77F948D-2F07-4D54-B79C-0FDFDBDD48BF}" destId="{666244E5-A5BD-4434-A880-98E591BFEF4E}" srcOrd="2" destOrd="0" presId="urn:microsoft.com/office/officeart/2005/8/layout/orgChart1#5"/>
    <dgm:cxn modelId="{0C6EA5A9-2C4E-4FD0-BA9B-3F59802F42EB}" type="presParOf" srcId="{E77F948D-2F07-4D54-B79C-0FDFDBDD48BF}" destId="{93198A7E-9582-4E34-877D-C4D86D8820B8}" srcOrd="3" destOrd="0" presId="urn:microsoft.com/office/officeart/2005/8/layout/orgChart1#5"/>
    <dgm:cxn modelId="{84157885-0AA2-4E97-AE98-7B576676C814}" type="presParOf" srcId="{93198A7E-9582-4E34-877D-C4D86D8820B8}" destId="{2A5A4D9E-402E-4ECF-A0C2-1389939559C5}" srcOrd="0" destOrd="0" presId="urn:microsoft.com/office/officeart/2005/8/layout/orgChart1#5"/>
    <dgm:cxn modelId="{0051AA6A-2ACC-4F42-B30D-D7890857C9BE}" type="presParOf" srcId="{2A5A4D9E-402E-4ECF-A0C2-1389939559C5}" destId="{A18BF907-31C8-42E9-A967-9A940F2A0D69}" srcOrd="0" destOrd="0" presId="urn:microsoft.com/office/officeart/2005/8/layout/orgChart1#5"/>
    <dgm:cxn modelId="{2788243D-C987-4363-A550-2F61D8D44C7F}" type="presParOf" srcId="{2A5A4D9E-402E-4ECF-A0C2-1389939559C5}" destId="{D0E0DB00-1C62-4977-AE0A-3C073986E7A1}" srcOrd="1" destOrd="0" presId="urn:microsoft.com/office/officeart/2005/8/layout/orgChart1#5"/>
    <dgm:cxn modelId="{B0BF367B-8C00-42A0-A46B-0CD135B5A911}" type="presParOf" srcId="{93198A7E-9582-4E34-877D-C4D86D8820B8}" destId="{495D0E20-14CD-44B9-B658-C671B0673E39}" srcOrd="1" destOrd="0" presId="urn:microsoft.com/office/officeart/2005/8/layout/orgChart1#5"/>
    <dgm:cxn modelId="{4A928936-C7DF-4ED2-A327-ABEC68AC4E97}" type="presParOf" srcId="{93198A7E-9582-4E34-877D-C4D86D8820B8}" destId="{71313461-CD3D-4CF4-A41C-45CE059D5DF0}" srcOrd="2" destOrd="0" presId="urn:microsoft.com/office/officeart/2005/8/layout/orgChart1#5"/>
    <dgm:cxn modelId="{4242251D-6E54-49BC-B72C-879EB4D94889}" type="presParOf" srcId="{1AB471C5-43E6-4E96-8D3A-4797B429BF22}" destId="{5AC94566-5491-48B1-B1FE-14D28FA9878C}" srcOrd="2" destOrd="0" presId="urn:microsoft.com/office/officeart/2005/8/layout/orgChart1#5"/>
    <dgm:cxn modelId="{376281AD-C43A-4B13-8393-892D5FD5C76B}" type="presParOf" srcId="{823D13B0-829E-45E0-8EF0-C04A8912DECE}" destId="{4CDF0A32-45F7-4A33-9491-238CA9B32DF6}" srcOrd="1" destOrd="0" presId="urn:microsoft.com/office/officeart/2005/8/layout/orgChart1#5"/>
    <dgm:cxn modelId="{5034D1E6-A6F4-46D6-9AB4-90757A1873C5}" type="presParOf" srcId="{4CDF0A32-45F7-4A33-9491-238CA9B32DF6}" destId="{E03CA9B9-FA2D-49E9-A48C-72DD9C2C11CA}" srcOrd="0" destOrd="0" presId="urn:microsoft.com/office/officeart/2005/8/layout/orgChart1#5"/>
    <dgm:cxn modelId="{232FA8E2-FBA2-477E-9B66-1DCAD9DA7247}" type="presParOf" srcId="{E03CA9B9-FA2D-49E9-A48C-72DD9C2C11CA}" destId="{346CAAA1-1DD1-4053-A37A-39146C9F7FAE}" srcOrd="0" destOrd="0" presId="urn:microsoft.com/office/officeart/2005/8/layout/orgChart1#5"/>
    <dgm:cxn modelId="{255C6E5C-7548-4472-964C-F8B8C3FB6486}" type="presParOf" srcId="{E03CA9B9-FA2D-49E9-A48C-72DD9C2C11CA}" destId="{5F7A5D00-F5B9-486C-871E-F2C8F6C8CE2C}" srcOrd="1" destOrd="0" presId="urn:microsoft.com/office/officeart/2005/8/layout/orgChart1#5"/>
    <dgm:cxn modelId="{D9C30C35-B312-45BA-B395-CBD2DF91283F}" type="presParOf" srcId="{4CDF0A32-45F7-4A33-9491-238CA9B32DF6}" destId="{545EC641-5BB7-4447-ACA0-1EFEFAA2F209}" srcOrd="1" destOrd="0" presId="urn:microsoft.com/office/officeart/2005/8/layout/orgChart1#5"/>
    <dgm:cxn modelId="{F84431EC-1E49-4B61-A716-8BEE2EFE00EA}" type="presParOf" srcId="{545EC641-5BB7-4447-ACA0-1EFEFAA2F209}" destId="{67114AA3-C93C-488C-A266-4F5F03989EEC}" srcOrd="0" destOrd="0" presId="urn:microsoft.com/office/officeart/2005/8/layout/orgChart1#5"/>
    <dgm:cxn modelId="{824FD380-BB73-47D9-ACA7-A5BF8CEAACE6}" type="presParOf" srcId="{545EC641-5BB7-4447-ACA0-1EFEFAA2F209}" destId="{6FCB72EF-FE34-4682-A368-B6940C592828}" srcOrd="1" destOrd="0" presId="urn:microsoft.com/office/officeart/2005/8/layout/orgChart1#5"/>
    <dgm:cxn modelId="{55D53DD2-D64F-4CE9-9DFA-4531A1CDD8C6}" type="presParOf" srcId="{6FCB72EF-FE34-4682-A368-B6940C592828}" destId="{0882E145-9BD5-43E3-A852-FEBF4403D6D8}" srcOrd="0" destOrd="0" presId="urn:microsoft.com/office/officeart/2005/8/layout/orgChart1#5"/>
    <dgm:cxn modelId="{75F5CDFB-7704-4B2B-AF06-7A9186D6B0DA}" type="presParOf" srcId="{0882E145-9BD5-43E3-A852-FEBF4403D6D8}" destId="{E386C460-5F08-48AE-8CA5-BAA8256C12CB}" srcOrd="0" destOrd="0" presId="urn:microsoft.com/office/officeart/2005/8/layout/orgChart1#5"/>
    <dgm:cxn modelId="{C86C5FE2-6B6E-4DE3-9C38-328A27056A93}" type="presParOf" srcId="{0882E145-9BD5-43E3-A852-FEBF4403D6D8}" destId="{F17A6A8A-1487-49F5-A662-E70498352909}" srcOrd="1" destOrd="0" presId="urn:microsoft.com/office/officeart/2005/8/layout/orgChart1#5"/>
    <dgm:cxn modelId="{3FF50B50-DDBA-4E86-938D-4AFE01594073}" type="presParOf" srcId="{6FCB72EF-FE34-4682-A368-B6940C592828}" destId="{6412A3F0-7F30-4841-BD6A-A5E952FB4B3D}" srcOrd="1" destOrd="0" presId="urn:microsoft.com/office/officeart/2005/8/layout/orgChart1#5"/>
    <dgm:cxn modelId="{DE021505-47B1-498F-8682-35A04968E929}" type="presParOf" srcId="{6FCB72EF-FE34-4682-A368-B6940C592828}" destId="{107DEB2E-A941-4CF7-88B6-FC3948725836}" srcOrd="2" destOrd="0" presId="urn:microsoft.com/office/officeart/2005/8/layout/orgChart1#5"/>
    <dgm:cxn modelId="{3285889F-53F6-454D-9089-9FB94C22F600}" type="presParOf" srcId="{4CDF0A32-45F7-4A33-9491-238CA9B32DF6}" destId="{26BE5E33-7FE0-48F5-ACAF-14E94B8E4193}" srcOrd="2" destOrd="0" presId="urn:microsoft.com/office/officeart/2005/8/layout/orgChart1#5"/>
    <dgm:cxn modelId="{A60AA7DE-7D53-40BA-A1FD-56AC64EDCADC}" type="presParOf" srcId="{823D13B0-829E-45E0-8EF0-C04A8912DECE}" destId="{9970C9A0-BB72-4402-93ED-933C4C1B02F4}" srcOrd="2" destOrd="0" presId="urn:microsoft.com/office/officeart/2005/8/layout/orgChart1#5"/>
    <dgm:cxn modelId="{2197BAEF-9548-438D-A8A8-46D14003BE01}" type="presParOf" srcId="{9970C9A0-BB72-4402-93ED-933C4C1B02F4}" destId="{3C7A8A37-90B2-45C7-B4FD-0E6A5E506376}" srcOrd="0" destOrd="0" presId="urn:microsoft.com/office/officeart/2005/8/layout/orgChart1#5"/>
    <dgm:cxn modelId="{648D57F6-150A-4E69-B4B2-8FD31F38C577}" type="presParOf" srcId="{3C7A8A37-90B2-45C7-B4FD-0E6A5E506376}" destId="{9F013E66-D6D5-4CC6-B916-A6B46C0FC496}" srcOrd="0" destOrd="0" presId="urn:microsoft.com/office/officeart/2005/8/layout/orgChart1#5"/>
    <dgm:cxn modelId="{AF91F34E-8D06-405E-A672-03035F42D014}" type="presParOf" srcId="{3C7A8A37-90B2-45C7-B4FD-0E6A5E506376}" destId="{2C2C3504-8A69-4E57-AADE-99956066D078}" srcOrd="1" destOrd="0" presId="urn:microsoft.com/office/officeart/2005/8/layout/orgChart1#5"/>
    <dgm:cxn modelId="{D901C3D6-4BAF-46D5-AEB3-8E1C0F6C295B}" type="presParOf" srcId="{9970C9A0-BB72-4402-93ED-933C4C1B02F4}" destId="{B542E3AE-1168-4905-A6BE-AAFD5950946C}" srcOrd="1" destOrd="0" presId="urn:microsoft.com/office/officeart/2005/8/layout/orgChart1#5"/>
    <dgm:cxn modelId="{155634F4-D896-46DE-86EF-169A60E5628A}" type="presParOf" srcId="{B542E3AE-1168-4905-A6BE-AAFD5950946C}" destId="{F7E31C13-30A9-4980-B9F5-E30049217B8D}" srcOrd="0" destOrd="0" presId="urn:microsoft.com/office/officeart/2005/8/layout/orgChart1#5"/>
    <dgm:cxn modelId="{5156FEAA-1611-49D8-A345-DF846AF77CEA}" type="presParOf" srcId="{B542E3AE-1168-4905-A6BE-AAFD5950946C}" destId="{334F17D5-9D28-47B6-A733-61FCE38C095F}" srcOrd="1" destOrd="0" presId="urn:microsoft.com/office/officeart/2005/8/layout/orgChart1#5"/>
    <dgm:cxn modelId="{D8088098-A7C5-4005-9630-FCD8BD631F95}" type="presParOf" srcId="{334F17D5-9D28-47B6-A733-61FCE38C095F}" destId="{9EDF9C03-22A0-4D8B-B792-3B9D8BEB5194}" srcOrd="0" destOrd="0" presId="urn:microsoft.com/office/officeart/2005/8/layout/orgChart1#5"/>
    <dgm:cxn modelId="{3B34686E-793A-40EF-BA3C-6C517F4AEC60}" type="presParOf" srcId="{9EDF9C03-22A0-4D8B-B792-3B9D8BEB5194}" destId="{7F335408-790D-4EB2-AA78-5C82DD4B109A}" srcOrd="0" destOrd="0" presId="urn:microsoft.com/office/officeart/2005/8/layout/orgChart1#5"/>
    <dgm:cxn modelId="{5BDBB8D3-0745-43E0-93F6-267CA076A1DE}" type="presParOf" srcId="{9EDF9C03-22A0-4D8B-B792-3B9D8BEB5194}" destId="{787BDE53-155A-4E87-9618-7EDE63CB4713}" srcOrd="1" destOrd="0" presId="urn:microsoft.com/office/officeart/2005/8/layout/orgChart1#5"/>
    <dgm:cxn modelId="{0E752F76-A8EF-479C-9386-F9BBE1F41422}" type="presParOf" srcId="{334F17D5-9D28-47B6-A733-61FCE38C095F}" destId="{67305727-AA81-4F99-A1CC-513FEDC00A49}" srcOrd="1" destOrd="0" presId="urn:microsoft.com/office/officeart/2005/8/layout/orgChart1#5"/>
    <dgm:cxn modelId="{DC80FC54-E97F-4DC0-B1BB-238360892700}" type="presParOf" srcId="{334F17D5-9D28-47B6-A733-61FCE38C095F}" destId="{D3254343-33D0-4EBE-B2F0-99041CEE49AC}" srcOrd="2" destOrd="0" presId="urn:microsoft.com/office/officeart/2005/8/layout/orgChart1#5"/>
    <dgm:cxn modelId="{B401922C-26DF-473B-8288-38C1591BB7C9}" type="presParOf" srcId="{9970C9A0-BB72-4402-93ED-933C4C1B02F4}" destId="{13B72721-DFB5-41BF-856A-0C10C7C6CCD1}" srcOrd="2" destOrd="0" presId="urn:microsoft.com/office/officeart/2005/8/layout/orgChart1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FE200A-77F3-4C07-856F-89689085EFCC}" type="doc">
      <dgm:prSet loTypeId="urn:microsoft.com/office/officeart/2008/layout/HalfCircleOrganizationChart#1" loCatId="hierarchy" qsTypeId="urn:microsoft.com/office/officeart/2005/8/quickstyle/simple1#9" qsCatId="simple" csTypeId="urn:microsoft.com/office/officeart/2005/8/colors/accent2_1#9" csCatId="accent2" phldr="1"/>
      <dgm:spPr/>
      <dgm:t>
        <a:bodyPr/>
        <a:lstStyle/>
        <a:p>
          <a:endParaRPr lang="hu-HU"/>
        </a:p>
      </dgm:t>
    </dgm:pt>
    <dgm:pt modelId="{784962C3-F611-40CF-BAE6-929748650AF2}">
      <dgm:prSet phldrT="[Szöveg]" custT="1"/>
      <dgm:spPr/>
      <dgm:t>
        <a:bodyPr/>
        <a:lstStyle/>
        <a:p>
          <a:r>
            <a:rPr lang="hu-HU" sz="1600" dirty="0"/>
            <a:t>Politikai keret</a:t>
          </a:r>
        </a:p>
      </dgm:t>
    </dgm:pt>
    <dgm:pt modelId="{5C552205-8674-46F9-90CD-CA2066983A8A}" type="parTrans" cxnId="{A039FFC5-2657-471E-A09D-4CE8502898ED}">
      <dgm:prSet/>
      <dgm:spPr/>
      <dgm:t>
        <a:bodyPr/>
        <a:lstStyle/>
        <a:p>
          <a:endParaRPr lang="hu-HU"/>
        </a:p>
      </dgm:t>
    </dgm:pt>
    <dgm:pt modelId="{B31DD60F-3304-49C5-94C1-E9C96438489D}" type="sibTrans" cxnId="{A039FFC5-2657-471E-A09D-4CE8502898ED}">
      <dgm:prSet/>
      <dgm:spPr/>
      <dgm:t>
        <a:bodyPr/>
        <a:lstStyle/>
        <a:p>
          <a:endParaRPr lang="hu-HU"/>
        </a:p>
      </dgm:t>
    </dgm:pt>
    <dgm:pt modelId="{9A0CBFE8-2485-41FF-9E32-E31284631515}">
      <dgm:prSet phldrT="[Szöveg]" custT="1"/>
      <dgm:spPr/>
      <dgm:t>
        <a:bodyPr/>
        <a:lstStyle/>
        <a:p>
          <a:r>
            <a:rPr lang="hu-HU" sz="1000" dirty="0"/>
            <a:t>Fogyasztói Program 2014-2020;</a:t>
          </a:r>
        </a:p>
        <a:p>
          <a:r>
            <a:rPr lang="hu-HU" sz="1000" dirty="0"/>
            <a:t>2020 november – Új Fogyasztóügyi Stratégia</a:t>
          </a:r>
        </a:p>
      </dgm:t>
    </dgm:pt>
    <dgm:pt modelId="{A2B19CE6-0371-41CB-8BB1-751DC5581A28}" type="parTrans" cxnId="{B9054DE5-92AE-4F1F-AE39-E6CE1736294F}">
      <dgm:prSet/>
      <dgm:spPr/>
      <dgm:t>
        <a:bodyPr/>
        <a:lstStyle/>
        <a:p>
          <a:endParaRPr lang="hu-HU"/>
        </a:p>
      </dgm:t>
    </dgm:pt>
    <dgm:pt modelId="{137D7009-93D4-48D6-BC3C-39B3507E3555}" type="sibTrans" cxnId="{B9054DE5-92AE-4F1F-AE39-E6CE1736294F}">
      <dgm:prSet/>
      <dgm:spPr/>
      <dgm:t>
        <a:bodyPr/>
        <a:lstStyle/>
        <a:p>
          <a:endParaRPr lang="hu-HU"/>
        </a:p>
      </dgm:t>
    </dgm:pt>
    <dgm:pt modelId="{E9B8AC5D-D0B0-4BF0-A53A-581AE525B1DC}">
      <dgm:prSet phldrT="[Szöveg]" custT="1"/>
      <dgm:spPr/>
      <dgm:t>
        <a:bodyPr/>
        <a:lstStyle/>
        <a:p>
          <a:r>
            <a:rPr lang="hu-HU" sz="1400" dirty="0"/>
            <a:t>Pénzügyi keret</a:t>
          </a:r>
        </a:p>
      </dgm:t>
    </dgm:pt>
    <dgm:pt modelId="{4CEA525E-1063-4A71-A550-6B4C7E778CD7}" type="parTrans" cxnId="{CF302B5D-4E3E-4E4A-87C8-795D4FA1D17D}">
      <dgm:prSet/>
      <dgm:spPr/>
      <dgm:t>
        <a:bodyPr/>
        <a:lstStyle/>
        <a:p>
          <a:endParaRPr lang="hu-HU"/>
        </a:p>
      </dgm:t>
    </dgm:pt>
    <dgm:pt modelId="{D0B64A2E-6D49-41CC-8A85-E2E4236D6C87}" type="sibTrans" cxnId="{CF302B5D-4E3E-4E4A-87C8-795D4FA1D17D}">
      <dgm:prSet/>
      <dgm:spPr/>
      <dgm:t>
        <a:bodyPr/>
        <a:lstStyle/>
        <a:p>
          <a:endParaRPr lang="hu-HU"/>
        </a:p>
      </dgm:t>
    </dgm:pt>
    <dgm:pt modelId="{6985DC0C-DA03-495F-B7A8-3DB2061E02F7}">
      <dgm:prSet phldrT="[Szöveg]" custT="1"/>
      <dgm:spPr/>
      <dgm:t>
        <a:bodyPr/>
        <a:lstStyle/>
        <a:p>
          <a:r>
            <a:rPr lang="hu-HU" sz="1200" dirty="0"/>
            <a:t>European </a:t>
          </a:r>
          <a:r>
            <a:rPr lang="hu-HU" sz="1200" dirty="0" err="1"/>
            <a:t>Consumer</a:t>
          </a:r>
          <a:r>
            <a:rPr lang="hu-HU" sz="1200" dirty="0"/>
            <a:t> Agenda (2012)</a:t>
          </a:r>
        </a:p>
      </dgm:t>
    </dgm:pt>
    <dgm:pt modelId="{AD334D70-EE4D-482F-A9BD-43C27D3A4055}" type="parTrans" cxnId="{3C6FE217-4981-427E-95D2-4D7764C48574}">
      <dgm:prSet/>
      <dgm:spPr/>
      <dgm:t>
        <a:bodyPr/>
        <a:lstStyle/>
        <a:p>
          <a:endParaRPr lang="hu-HU"/>
        </a:p>
      </dgm:t>
    </dgm:pt>
    <dgm:pt modelId="{BE47E845-F701-4525-A26A-A6FBD35FEF0C}" type="sibTrans" cxnId="{3C6FE217-4981-427E-95D2-4D7764C48574}">
      <dgm:prSet/>
      <dgm:spPr/>
      <dgm:t>
        <a:bodyPr/>
        <a:lstStyle/>
        <a:p>
          <a:endParaRPr lang="hu-HU"/>
        </a:p>
      </dgm:t>
    </dgm:pt>
    <dgm:pt modelId="{9F74B2F3-0115-40AE-B7FF-77463D3A9752}">
      <dgm:prSet phldrT="[Szöveg]" custT="1"/>
      <dgm:spPr/>
      <dgm:t>
        <a:bodyPr/>
        <a:lstStyle/>
        <a:p>
          <a:r>
            <a:rPr lang="hu-HU" sz="1200" dirty="0"/>
            <a:t>Éves munkaprogramok</a:t>
          </a:r>
        </a:p>
      </dgm:t>
    </dgm:pt>
    <dgm:pt modelId="{3B62E69D-C893-46A0-B770-DC73B637C906}" type="parTrans" cxnId="{32FC2695-8712-490E-84E0-B8821F668C9C}">
      <dgm:prSet/>
      <dgm:spPr/>
      <dgm:t>
        <a:bodyPr/>
        <a:lstStyle/>
        <a:p>
          <a:endParaRPr lang="hu-HU"/>
        </a:p>
      </dgm:t>
    </dgm:pt>
    <dgm:pt modelId="{AE8C08AE-9977-49C7-936E-7217D16CB5DD}" type="sibTrans" cxnId="{32FC2695-8712-490E-84E0-B8821F668C9C}">
      <dgm:prSet/>
      <dgm:spPr/>
      <dgm:t>
        <a:bodyPr/>
        <a:lstStyle/>
        <a:p>
          <a:endParaRPr lang="hu-HU"/>
        </a:p>
      </dgm:t>
    </dgm:pt>
    <dgm:pt modelId="{7015F71A-0ACA-4005-B8BD-AD300408311B}">
      <dgm:prSet phldrT="[Szöveg]" custT="1"/>
      <dgm:spPr/>
      <dgm:t>
        <a:bodyPr/>
        <a:lstStyle/>
        <a:p>
          <a:r>
            <a:rPr lang="hu-HU" sz="1400" dirty="0"/>
            <a:t>Időszakos jelentések</a:t>
          </a:r>
        </a:p>
      </dgm:t>
    </dgm:pt>
    <dgm:pt modelId="{BCA61382-5445-4263-BEEE-E36EEC0FDC81}" type="parTrans" cxnId="{FB4CC1AA-1DBC-4862-B2EB-F4349E35E711}">
      <dgm:prSet/>
      <dgm:spPr/>
      <dgm:t>
        <a:bodyPr/>
        <a:lstStyle/>
        <a:p>
          <a:endParaRPr lang="hu-HU"/>
        </a:p>
      </dgm:t>
    </dgm:pt>
    <dgm:pt modelId="{3A57DC78-0B3A-431F-A1C1-6156184DAD73}" type="sibTrans" cxnId="{FB4CC1AA-1DBC-4862-B2EB-F4349E35E711}">
      <dgm:prSet/>
      <dgm:spPr/>
      <dgm:t>
        <a:bodyPr/>
        <a:lstStyle/>
        <a:p>
          <a:endParaRPr lang="hu-HU"/>
        </a:p>
      </dgm:t>
    </dgm:pt>
    <dgm:pt modelId="{EF7FFBC7-A1A6-4A7D-8129-98FFDAFAD7C2}" type="asst">
      <dgm:prSet custT="1"/>
      <dgm:spPr/>
      <dgm:t>
        <a:bodyPr/>
        <a:lstStyle/>
        <a:p>
          <a:r>
            <a:rPr lang="hu-HU" sz="1600" dirty="0"/>
            <a:t>188.8 millió €</a:t>
          </a:r>
        </a:p>
      </dgm:t>
    </dgm:pt>
    <dgm:pt modelId="{0EE73F70-83F0-4BBE-9A08-BEFE33521A94}" type="parTrans" cxnId="{80A87BFF-88DC-4205-AD93-DAF118376395}">
      <dgm:prSet/>
      <dgm:spPr/>
      <dgm:t>
        <a:bodyPr/>
        <a:lstStyle/>
        <a:p>
          <a:endParaRPr lang="hu-HU"/>
        </a:p>
      </dgm:t>
    </dgm:pt>
    <dgm:pt modelId="{5305EBB6-59B4-4274-A8E6-691A73E4A9B0}" type="sibTrans" cxnId="{80A87BFF-88DC-4205-AD93-DAF118376395}">
      <dgm:prSet/>
      <dgm:spPr/>
      <dgm:t>
        <a:bodyPr/>
        <a:lstStyle/>
        <a:p>
          <a:endParaRPr lang="hu-HU"/>
        </a:p>
      </dgm:t>
    </dgm:pt>
    <dgm:pt modelId="{48160CC0-A48F-47E1-A546-806759DF6861}" type="asst">
      <dgm:prSet custT="1"/>
      <dgm:spPr/>
      <dgm:t>
        <a:bodyPr/>
        <a:lstStyle/>
        <a:p>
          <a:r>
            <a:rPr lang="hu-HU" sz="1500" dirty="0"/>
            <a:t>A fogyasztó biztonsága</a:t>
          </a:r>
        </a:p>
      </dgm:t>
    </dgm:pt>
    <dgm:pt modelId="{E6E42F23-EDD3-444C-AEF0-8502464311E1}" type="parTrans" cxnId="{785F9B58-304C-4B5B-BD98-DA636D3E9D3D}">
      <dgm:prSet/>
      <dgm:spPr/>
      <dgm:t>
        <a:bodyPr/>
        <a:lstStyle/>
        <a:p>
          <a:endParaRPr lang="hu-HU"/>
        </a:p>
      </dgm:t>
    </dgm:pt>
    <dgm:pt modelId="{01897D46-C313-40F3-AA48-E66C24996DF2}" type="sibTrans" cxnId="{785F9B58-304C-4B5B-BD98-DA636D3E9D3D}">
      <dgm:prSet/>
      <dgm:spPr/>
      <dgm:t>
        <a:bodyPr/>
        <a:lstStyle/>
        <a:p>
          <a:endParaRPr lang="hu-HU"/>
        </a:p>
      </dgm:t>
    </dgm:pt>
    <dgm:pt modelId="{D16CE3B1-B930-48C7-9959-E45D08DCBD9E}" type="asst">
      <dgm:prSet custT="1"/>
      <dgm:spPr/>
      <dgm:t>
        <a:bodyPr/>
        <a:lstStyle/>
        <a:p>
          <a:r>
            <a:rPr lang="hu-HU" sz="1500" dirty="0"/>
            <a:t>Fogyasztói ismeretek</a:t>
          </a:r>
        </a:p>
      </dgm:t>
    </dgm:pt>
    <dgm:pt modelId="{EAC4BC12-63A7-4213-80DB-5A7C3DC50E45}" type="parTrans" cxnId="{AF417DFD-1C71-4884-9716-FACA16904B94}">
      <dgm:prSet/>
      <dgm:spPr/>
      <dgm:t>
        <a:bodyPr/>
        <a:lstStyle/>
        <a:p>
          <a:endParaRPr lang="hu-HU"/>
        </a:p>
      </dgm:t>
    </dgm:pt>
    <dgm:pt modelId="{33C1DC24-411E-448D-935D-C44EEE3EABB9}" type="sibTrans" cxnId="{AF417DFD-1C71-4884-9716-FACA16904B94}">
      <dgm:prSet/>
      <dgm:spPr/>
      <dgm:t>
        <a:bodyPr/>
        <a:lstStyle/>
        <a:p>
          <a:endParaRPr lang="hu-HU"/>
        </a:p>
      </dgm:t>
    </dgm:pt>
    <dgm:pt modelId="{BC7C69B2-1180-496C-87FB-14594393F921}" type="asst">
      <dgm:prSet custT="1"/>
      <dgm:spPr/>
      <dgm:t>
        <a:bodyPr/>
        <a:lstStyle/>
        <a:p>
          <a:r>
            <a:rPr lang="hu-HU" sz="1400" dirty="0"/>
            <a:t>Implementáció</a:t>
          </a:r>
        </a:p>
      </dgm:t>
    </dgm:pt>
    <dgm:pt modelId="{575D28B2-A759-492B-B2FA-B74D2F9F3028}" type="parTrans" cxnId="{D3BFA87C-EC5D-4DBB-9A4B-D01B822B17C9}">
      <dgm:prSet/>
      <dgm:spPr/>
      <dgm:t>
        <a:bodyPr/>
        <a:lstStyle/>
        <a:p>
          <a:endParaRPr lang="hu-HU"/>
        </a:p>
      </dgm:t>
    </dgm:pt>
    <dgm:pt modelId="{BE8EBCA6-F116-40BF-A65C-78419DBB176A}" type="sibTrans" cxnId="{D3BFA87C-EC5D-4DBB-9A4B-D01B822B17C9}">
      <dgm:prSet/>
      <dgm:spPr/>
      <dgm:t>
        <a:bodyPr/>
        <a:lstStyle/>
        <a:p>
          <a:endParaRPr lang="hu-HU"/>
        </a:p>
      </dgm:t>
    </dgm:pt>
    <dgm:pt modelId="{B81CDF21-6AB6-4935-B3C7-F49409D73779}" type="asst">
      <dgm:prSet/>
      <dgm:spPr/>
      <dgm:t>
        <a:bodyPr/>
        <a:lstStyle/>
        <a:p>
          <a:r>
            <a:rPr lang="hu-HU" dirty="0">
              <a:latin typeface="+mj-lt"/>
            </a:rPr>
            <a:t>Igazodás a társadalmi és gazdasági változásokhoz</a:t>
          </a:r>
        </a:p>
      </dgm:t>
    </dgm:pt>
    <dgm:pt modelId="{08394D81-53AF-4805-A9D6-358AF4EC20C7}" type="parTrans" cxnId="{8B25AB7D-12C7-486B-9F0E-8EC79C5C5E36}">
      <dgm:prSet/>
      <dgm:spPr/>
      <dgm:t>
        <a:bodyPr/>
        <a:lstStyle/>
        <a:p>
          <a:endParaRPr lang="hu-HU"/>
        </a:p>
      </dgm:t>
    </dgm:pt>
    <dgm:pt modelId="{54A98126-097E-4E54-8DC4-2879478073D9}" type="sibTrans" cxnId="{8B25AB7D-12C7-486B-9F0E-8EC79C5C5E36}">
      <dgm:prSet/>
      <dgm:spPr/>
      <dgm:t>
        <a:bodyPr/>
        <a:lstStyle/>
        <a:p>
          <a:endParaRPr lang="hu-HU"/>
        </a:p>
      </dgm:t>
    </dgm:pt>
    <dgm:pt modelId="{B9B73FC2-9325-4BCC-A052-4A6C3E827837}" type="pres">
      <dgm:prSet presAssocID="{DBFE200A-77F3-4C07-856F-89689085EFC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F23FE05-8116-491A-933E-7C669213C373}" type="pres">
      <dgm:prSet presAssocID="{784962C3-F611-40CF-BAE6-929748650AF2}" presName="hierRoot1" presStyleCnt="0">
        <dgm:presLayoutVars>
          <dgm:hierBranch val="init"/>
        </dgm:presLayoutVars>
      </dgm:prSet>
      <dgm:spPr/>
    </dgm:pt>
    <dgm:pt modelId="{A55366B4-78C9-470A-AE17-D9C099510DAC}" type="pres">
      <dgm:prSet presAssocID="{784962C3-F611-40CF-BAE6-929748650AF2}" presName="rootComposite1" presStyleCnt="0"/>
      <dgm:spPr/>
    </dgm:pt>
    <dgm:pt modelId="{B26E13FF-6EF2-4745-80DB-E9B8E5C9CAA5}" type="pres">
      <dgm:prSet presAssocID="{784962C3-F611-40CF-BAE6-929748650AF2}" presName="rootText1" presStyleLbl="alignAcc1" presStyleIdx="0" presStyleCnt="0">
        <dgm:presLayoutVars>
          <dgm:chPref val="3"/>
        </dgm:presLayoutVars>
      </dgm:prSet>
      <dgm:spPr/>
    </dgm:pt>
    <dgm:pt modelId="{0274499B-EFAC-4069-9CC9-31B57BE5FA76}" type="pres">
      <dgm:prSet presAssocID="{784962C3-F611-40CF-BAE6-929748650AF2}" presName="topArc1" presStyleLbl="parChTrans1D1" presStyleIdx="0" presStyleCnt="22"/>
      <dgm:spPr/>
    </dgm:pt>
    <dgm:pt modelId="{10C70696-9647-44DF-B823-63FAFA6832CF}" type="pres">
      <dgm:prSet presAssocID="{784962C3-F611-40CF-BAE6-929748650AF2}" presName="bottomArc1" presStyleLbl="parChTrans1D1" presStyleIdx="1" presStyleCnt="22"/>
      <dgm:spPr/>
    </dgm:pt>
    <dgm:pt modelId="{CD6D8497-961E-429D-A5F7-3DE32CC40A3E}" type="pres">
      <dgm:prSet presAssocID="{784962C3-F611-40CF-BAE6-929748650AF2}" presName="topConnNode1" presStyleLbl="node1" presStyleIdx="0" presStyleCnt="0"/>
      <dgm:spPr/>
    </dgm:pt>
    <dgm:pt modelId="{6A779187-9149-4A4D-A1CC-46FDCF3AAC7F}" type="pres">
      <dgm:prSet presAssocID="{784962C3-F611-40CF-BAE6-929748650AF2}" presName="hierChild2" presStyleCnt="0"/>
      <dgm:spPr/>
    </dgm:pt>
    <dgm:pt modelId="{4C1750F7-75A4-49B6-85DE-43B8BF9F9C74}" type="pres">
      <dgm:prSet presAssocID="{AD334D70-EE4D-482F-A9BD-43C27D3A4055}" presName="Name28" presStyleLbl="parChTrans1D2" presStyleIdx="0" presStyleCnt="3"/>
      <dgm:spPr/>
    </dgm:pt>
    <dgm:pt modelId="{89681655-170A-4844-8A7B-4EA3F47510B4}" type="pres">
      <dgm:prSet presAssocID="{6985DC0C-DA03-495F-B7A8-3DB2061E02F7}" presName="hierRoot2" presStyleCnt="0">
        <dgm:presLayoutVars>
          <dgm:hierBranch val="init"/>
        </dgm:presLayoutVars>
      </dgm:prSet>
      <dgm:spPr/>
    </dgm:pt>
    <dgm:pt modelId="{A4DBED0A-97CD-4C9B-8336-F3218F6DA790}" type="pres">
      <dgm:prSet presAssocID="{6985DC0C-DA03-495F-B7A8-3DB2061E02F7}" presName="rootComposite2" presStyleCnt="0"/>
      <dgm:spPr/>
    </dgm:pt>
    <dgm:pt modelId="{8C8466CE-7E67-4CDF-B0CE-4475B80D90EE}" type="pres">
      <dgm:prSet presAssocID="{6985DC0C-DA03-495F-B7A8-3DB2061E02F7}" presName="rootText2" presStyleLbl="alignAcc1" presStyleIdx="0" presStyleCnt="0">
        <dgm:presLayoutVars>
          <dgm:chPref val="3"/>
        </dgm:presLayoutVars>
      </dgm:prSet>
      <dgm:spPr/>
    </dgm:pt>
    <dgm:pt modelId="{DD9CE021-165D-42A5-9904-E678C79B4105}" type="pres">
      <dgm:prSet presAssocID="{6985DC0C-DA03-495F-B7A8-3DB2061E02F7}" presName="topArc2" presStyleLbl="parChTrans1D1" presStyleIdx="2" presStyleCnt="22"/>
      <dgm:spPr/>
    </dgm:pt>
    <dgm:pt modelId="{9B2E7040-6182-40F7-AE25-F5DB00ECCA17}" type="pres">
      <dgm:prSet presAssocID="{6985DC0C-DA03-495F-B7A8-3DB2061E02F7}" presName="bottomArc2" presStyleLbl="parChTrans1D1" presStyleIdx="3" presStyleCnt="22"/>
      <dgm:spPr/>
    </dgm:pt>
    <dgm:pt modelId="{EDE2591A-4EE6-47D3-8CD6-C789DC4F038C}" type="pres">
      <dgm:prSet presAssocID="{6985DC0C-DA03-495F-B7A8-3DB2061E02F7}" presName="topConnNode2" presStyleLbl="node2" presStyleIdx="0" presStyleCnt="0"/>
      <dgm:spPr/>
    </dgm:pt>
    <dgm:pt modelId="{72B81715-8965-4396-8B61-CE9FEC8ED5A7}" type="pres">
      <dgm:prSet presAssocID="{6985DC0C-DA03-495F-B7A8-3DB2061E02F7}" presName="hierChild4" presStyleCnt="0"/>
      <dgm:spPr/>
    </dgm:pt>
    <dgm:pt modelId="{6119774F-AFA8-43F3-B143-326AA2DFE83A}" type="pres">
      <dgm:prSet presAssocID="{BCA61382-5445-4263-BEEE-E36EEC0FDC81}" presName="Name28" presStyleLbl="parChTrans1D3" presStyleIdx="0" presStyleCnt="6"/>
      <dgm:spPr/>
    </dgm:pt>
    <dgm:pt modelId="{475DE697-C671-4560-8AFD-7F245A04FA06}" type="pres">
      <dgm:prSet presAssocID="{7015F71A-0ACA-4005-B8BD-AD300408311B}" presName="hierRoot2" presStyleCnt="0">
        <dgm:presLayoutVars>
          <dgm:hierBranch val="init"/>
        </dgm:presLayoutVars>
      </dgm:prSet>
      <dgm:spPr/>
    </dgm:pt>
    <dgm:pt modelId="{883460D3-1DCF-49F6-9FDE-32074E769194}" type="pres">
      <dgm:prSet presAssocID="{7015F71A-0ACA-4005-B8BD-AD300408311B}" presName="rootComposite2" presStyleCnt="0"/>
      <dgm:spPr/>
    </dgm:pt>
    <dgm:pt modelId="{A201B24E-230B-4328-B6EB-9C7C7124C45E}" type="pres">
      <dgm:prSet presAssocID="{7015F71A-0ACA-4005-B8BD-AD300408311B}" presName="rootText2" presStyleLbl="alignAcc1" presStyleIdx="0" presStyleCnt="0" custScaleY="93461">
        <dgm:presLayoutVars>
          <dgm:chPref val="3"/>
        </dgm:presLayoutVars>
      </dgm:prSet>
      <dgm:spPr/>
    </dgm:pt>
    <dgm:pt modelId="{8FA2FE16-825D-43CB-9672-AA96475A2E16}" type="pres">
      <dgm:prSet presAssocID="{7015F71A-0ACA-4005-B8BD-AD300408311B}" presName="topArc2" presStyleLbl="parChTrans1D1" presStyleIdx="4" presStyleCnt="22"/>
      <dgm:spPr/>
    </dgm:pt>
    <dgm:pt modelId="{0FA07811-5FCD-47A3-A516-E0EEB48D4D2E}" type="pres">
      <dgm:prSet presAssocID="{7015F71A-0ACA-4005-B8BD-AD300408311B}" presName="bottomArc2" presStyleLbl="parChTrans1D1" presStyleIdx="5" presStyleCnt="22"/>
      <dgm:spPr/>
    </dgm:pt>
    <dgm:pt modelId="{D662D09C-7C95-4E93-9F23-27942FE16A27}" type="pres">
      <dgm:prSet presAssocID="{7015F71A-0ACA-4005-B8BD-AD300408311B}" presName="topConnNode2" presStyleLbl="node3" presStyleIdx="0" presStyleCnt="0"/>
      <dgm:spPr/>
    </dgm:pt>
    <dgm:pt modelId="{722E76D6-AD64-455C-98A2-E186AE4D68F6}" type="pres">
      <dgm:prSet presAssocID="{7015F71A-0ACA-4005-B8BD-AD300408311B}" presName="hierChild4" presStyleCnt="0"/>
      <dgm:spPr/>
    </dgm:pt>
    <dgm:pt modelId="{9FE20B1E-5B42-4F2A-B0B7-9827E5B832AE}" type="pres">
      <dgm:prSet presAssocID="{7015F71A-0ACA-4005-B8BD-AD300408311B}" presName="hierChild5" presStyleCnt="0"/>
      <dgm:spPr/>
    </dgm:pt>
    <dgm:pt modelId="{19936D74-937E-4725-8C11-35A919F2E25D}" type="pres">
      <dgm:prSet presAssocID="{6985DC0C-DA03-495F-B7A8-3DB2061E02F7}" presName="hierChild5" presStyleCnt="0"/>
      <dgm:spPr/>
    </dgm:pt>
    <dgm:pt modelId="{BD013FF7-938E-4FD0-9F46-E58771722F10}" type="pres">
      <dgm:prSet presAssocID="{E6E42F23-EDD3-444C-AEF0-8502464311E1}" presName="Name101" presStyleLbl="parChTrans1D3" presStyleIdx="1" presStyleCnt="6"/>
      <dgm:spPr/>
    </dgm:pt>
    <dgm:pt modelId="{6D01F832-FAC3-49EF-8E18-D3CCE1D78329}" type="pres">
      <dgm:prSet presAssocID="{48160CC0-A48F-47E1-A546-806759DF6861}" presName="hierRoot3" presStyleCnt="0">
        <dgm:presLayoutVars>
          <dgm:hierBranch val="init"/>
        </dgm:presLayoutVars>
      </dgm:prSet>
      <dgm:spPr/>
    </dgm:pt>
    <dgm:pt modelId="{7A0F168C-A318-43D3-B175-0297821484B0}" type="pres">
      <dgm:prSet presAssocID="{48160CC0-A48F-47E1-A546-806759DF6861}" presName="rootComposite3" presStyleCnt="0"/>
      <dgm:spPr/>
    </dgm:pt>
    <dgm:pt modelId="{2103C48D-091F-4993-B511-2BC85F5716EE}" type="pres">
      <dgm:prSet presAssocID="{48160CC0-A48F-47E1-A546-806759DF6861}" presName="rootText3" presStyleLbl="alignAcc1" presStyleIdx="0" presStyleCnt="0">
        <dgm:presLayoutVars>
          <dgm:chPref val="3"/>
        </dgm:presLayoutVars>
      </dgm:prSet>
      <dgm:spPr/>
    </dgm:pt>
    <dgm:pt modelId="{3D4D1833-AB10-45C7-AB47-DFAE03940639}" type="pres">
      <dgm:prSet presAssocID="{48160CC0-A48F-47E1-A546-806759DF6861}" presName="topArc3" presStyleLbl="parChTrans1D1" presStyleIdx="6" presStyleCnt="22"/>
      <dgm:spPr/>
    </dgm:pt>
    <dgm:pt modelId="{F1DD6887-B5F3-45D4-815F-2BC64A3555BF}" type="pres">
      <dgm:prSet presAssocID="{48160CC0-A48F-47E1-A546-806759DF6861}" presName="bottomArc3" presStyleLbl="parChTrans1D1" presStyleIdx="7" presStyleCnt="22"/>
      <dgm:spPr/>
    </dgm:pt>
    <dgm:pt modelId="{A7E93920-AD86-4D98-9B7F-A025C8B41834}" type="pres">
      <dgm:prSet presAssocID="{48160CC0-A48F-47E1-A546-806759DF6861}" presName="topConnNode3" presStyleLbl="asst2" presStyleIdx="0" presStyleCnt="0"/>
      <dgm:spPr/>
    </dgm:pt>
    <dgm:pt modelId="{7A8AAB3C-E5C4-41FF-B6D3-5A1CD2A022C9}" type="pres">
      <dgm:prSet presAssocID="{48160CC0-A48F-47E1-A546-806759DF6861}" presName="hierChild6" presStyleCnt="0"/>
      <dgm:spPr/>
    </dgm:pt>
    <dgm:pt modelId="{D783913F-94DF-4FFF-8D96-A3A3DBA2E9E1}" type="pres">
      <dgm:prSet presAssocID="{48160CC0-A48F-47E1-A546-806759DF6861}" presName="hierChild7" presStyleCnt="0"/>
      <dgm:spPr/>
    </dgm:pt>
    <dgm:pt modelId="{7A68A594-43FA-421C-8C38-85C502F0B509}" type="pres">
      <dgm:prSet presAssocID="{EAC4BC12-63A7-4213-80DB-5A7C3DC50E45}" presName="Name101" presStyleLbl="parChTrans1D3" presStyleIdx="2" presStyleCnt="6"/>
      <dgm:spPr/>
    </dgm:pt>
    <dgm:pt modelId="{6060F1C0-5EFB-4166-AB80-6F09B272CFC2}" type="pres">
      <dgm:prSet presAssocID="{D16CE3B1-B930-48C7-9959-E45D08DCBD9E}" presName="hierRoot3" presStyleCnt="0">
        <dgm:presLayoutVars>
          <dgm:hierBranch val="init"/>
        </dgm:presLayoutVars>
      </dgm:prSet>
      <dgm:spPr/>
    </dgm:pt>
    <dgm:pt modelId="{5FE76F18-4523-4A57-B02F-D8696DE6AE57}" type="pres">
      <dgm:prSet presAssocID="{D16CE3B1-B930-48C7-9959-E45D08DCBD9E}" presName="rootComposite3" presStyleCnt="0"/>
      <dgm:spPr/>
    </dgm:pt>
    <dgm:pt modelId="{4F63B1FA-A7E3-453D-9B72-45A7897883BC}" type="pres">
      <dgm:prSet presAssocID="{D16CE3B1-B930-48C7-9959-E45D08DCBD9E}" presName="rootText3" presStyleLbl="alignAcc1" presStyleIdx="0" presStyleCnt="0">
        <dgm:presLayoutVars>
          <dgm:chPref val="3"/>
        </dgm:presLayoutVars>
      </dgm:prSet>
      <dgm:spPr/>
    </dgm:pt>
    <dgm:pt modelId="{B6DF0113-ED11-4D88-9FA4-D49656610F24}" type="pres">
      <dgm:prSet presAssocID="{D16CE3B1-B930-48C7-9959-E45D08DCBD9E}" presName="topArc3" presStyleLbl="parChTrans1D1" presStyleIdx="8" presStyleCnt="22"/>
      <dgm:spPr/>
    </dgm:pt>
    <dgm:pt modelId="{8858FEF9-B174-4845-8057-2AB6A4635544}" type="pres">
      <dgm:prSet presAssocID="{D16CE3B1-B930-48C7-9959-E45D08DCBD9E}" presName="bottomArc3" presStyleLbl="parChTrans1D1" presStyleIdx="9" presStyleCnt="22"/>
      <dgm:spPr/>
    </dgm:pt>
    <dgm:pt modelId="{1B5B3966-2E6D-496F-B310-D1D58E0282EA}" type="pres">
      <dgm:prSet presAssocID="{D16CE3B1-B930-48C7-9959-E45D08DCBD9E}" presName="topConnNode3" presStyleLbl="asst2" presStyleIdx="0" presStyleCnt="0"/>
      <dgm:spPr/>
    </dgm:pt>
    <dgm:pt modelId="{A110086C-5C5F-48F5-AC57-5A55678A704E}" type="pres">
      <dgm:prSet presAssocID="{D16CE3B1-B930-48C7-9959-E45D08DCBD9E}" presName="hierChild6" presStyleCnt="0"/>
      <dgm:spPr/>
    </dgm:pt>
    <dgm:pt modelId="{B87E4E0E-B84F-495C-8872-8E250D9C3CAE}" type="pres">
      <dgm:prSet presAssocID="{D16CE3B1-B930-48C7-9959-E45D08DCBD9E}" presName="hierChild7" presStyleCnt="0"/>
      <dgm:spPr/>
    </dgm:pt>
    <dgm:pt modelId="{140E8158-0551-4559-91D0-2C70A0CDD3C0}" type="pres">
      <dgm:prSet presAssocID="{575D28B2-A759-492B-B2FA-B74D2F9F3028}" presName="Name101" presStyleLbl="parChTrans1D3" presStyleIdx="3" presStyleCnt="6"/>
      <dgm:spPr/>
    </dgm:pt>
    <dgm:pt modelId="{00B5A39A-3D4D-4FA3-858F-E072221D57E4}" type="pres">
      <dgm:prSet presAssocID="{BC7C69B2-1180-496C-87FB-14594393F921}" presName="hierRoot3" presStyleCnt="0">
        <dgm:presLayoutVars>
          <dgm:hierBranch val="init"/>
        </dgm:presLayoutVars>
      </dgm:prSet>
      <dgm:spPr/>
    </dgm:pt>
    <dgm:pt modelId="{9AFAB6E9-4C8A-4D3B-85EE-6AF3216A8CA9}" type="pres">
      <dgm:prSet presAssocID="{BC7C69B2-1180-496C-87FB-14594393F921}" presName="rootComposite3" presStyleCnt="0"/>
      <dgm:spPr/>
    </dgm:pt>
    <dgm:pt modelId="{89C19D80-D1EC-4F5B-BE03-9299701BBEFB}" type="pres">
      <dgm:prSet presAssocID="{BC7C69B2-1180-496C-87FB-14594393F921}" presName="rootText3" presStyleLbl="alignAcc1" presStyleIdx="0" presStyleCnt="0">
        <dgm:presLayoutVars>
          <dgm:chPref val="3"/>
        </dgm:presLayoutVars>
      </dgm:prSet>
      <dgm:spPr/>
    </dgm:pt>
    <dgm:pt modelId="{F4B2DF5B-60F4-4B57-A0F1-BA9C87CA41FE}" type="pres">
      <dgm:prSet presAssocID="{BC7C69B2-1180-496C-87FB-14594393F921}" presName="topArc3" presStyleLbl="parChTrans1D1" presStyleIdx="10" presStyleCnt="22"/>
      <dgm:spPr/>
    </dgm:pt>
    <dgm:pt modelId="{6FBC1073-2FFD-491C-A4BD-BCB8DADF9FB7}" type="pres">
      <dgm:prSet presAssocID="{BC7C69B2-1180-496C-87FB-14594393F921}" presName="bottomArc3" presStyleLbl="parChTrans1D1" presStyleIdx="11" presStyleCnt="22"/>
      <dgm:spPr/>
    </dgm:pt>
    <dgm:pt modelId="{1223D2D8-C962-487A-8956-F420A76AC87C}" type="pres">
      <dgm:prSet presAssocID="{BC7C69B2-1180-496C-87FB-14594393F921}" presName="topConnNode3" presStyleLbl="asst2" presStyleIdx="0" presStyleCnt="0"/>
      <dgm:spPr/>
    </dgm:pt>
    <dgm:pt modelId="{40A51C0F-3A30-4FCE-9FB4-84CB407EF7A2}" type="pres">
      <dgm:prSet presAssocID="{BC7C69B2-1180-496C-87FB-14594393F921}" presName="hierChild6" presStyleCnt="0"/>
      <dgm:spPr/>
    </dgm:pt>
    <dgm:pt modelId="{644A02CE-D1E9-491A-9652-7591487F13A6}" type="pres">
      <dgm:prSet presAssocID="{BC7C69B2-1180-496C-87FB-14594393F921}" presName="hierChild7" presStyleCnt="0"/>
      <dgm:spPr/>
    </dgm:pt>
    <dgm:pt modelId="{58D9ABE6-C134-4CBA-A660-063F82B3CEF0}" type="pres">
      <dgm:prSet presAssocID="{08394D81-53AF-4805-A9D6-358AF4EC20C7}" presName="Name101" presStyleLbl="parChTrans1D3" presStyleIdx="4" presStyleCnt="6"/>
      <dgm:spPr/>
    </dgm:pt>
    <dgm:pt modelId="{44171FA7-02F7-4A2B-9EE4-436B2FF8A1DC}" type="pres">
      <dgm:prSet presAssocID="{B81CDF21-6AB6-4935-B3C7-F49409D73779}" presName="hierRoot3" presStyleCnt="0">
        <dgm:presLayoutVars>
          <dgm:hierBranch val="init"/>
        </dgm:presLayoutVars>
      </dgm:prSet>
      <dgm:spPr/>
    </dgm:pt>
    <dgm:pt modelId="{4031CA71-52B2-426A-8F22-E339528275D9}" type="pres">
      <dgm:prSet presAssocID="{B81CDF21-6AB6-4935-B3C7-F49409D73779}" presName="rootComposite3" presStyleCnt="0"/>
      <dgm:spPr/>
    </dgm:pt>
    <dgm:pt modelId="{C10DD0D2-B513-46A1-9929-F4228BB75BE4}" type="pres">
      <dgm:prSet presAssocID="{B81CDF21-6AB6-4935-B3C7-F49409D73779}" presName="rootText3" presStyleLbl="alignAcc1" presStyleIdx="0" presStyleCnt="0">
        <dgm:presLayoutVars>
          <dgm:chPref val="3"/>
        </dgm:presLayoutVars>
      </dgm:prSet>
      <dgm:spPr/>
    </dgm:pt>
    <dgm:pt modelId="{D84BEEBF-590A-4FB8-B539-5BBC27F8C556}" type="pres">
      <dgm:prSet presAssocID="{B81CDF21-6AB6-4935-B3C7-F49409D73779}" presName="topArc3" presStyleLbl="parChTrans1D1" presStyleIdx="12" presStyleCnt="22"/>
      <dgm:spPr/>
    </dgm:pt>
    <dgm:pt modelId="{35267AB2-7ADE-47EE-9910-7AB39AA68BB4}" type="pres">
      <dgm:prSet presAssocID="{B81CDF21-6AB6-4935-B3C7-F49409D73779}" presName="bottomArc3" presStyleLbl="parChTrans1D1" presStyleIdx="13" presStyleCnt="22"/>
      <dgm:spPr/>
    </dgm:pt>
    <dgm:pt modelId="{CFA84B3D-9CC2-4BB0-8220-754B46A783FE}" type="pres">
      <dgm:prSet presAssocID="{B81CDF21-6AB6-4935-B3C7-F49409D73779}" presName="topConnNode3" presStyleLbl="asst2" presStyleIdx="0" presStyleCnt="0"/>
      <dgm:spPr/>
    </dgm:pt>
    <dgm:pt modelId="{4C7BC039-FCBD-488A-866A-E7D6523DB9FC}" type="pres">
      <dgm:prSet presAssocID="{B81CDF21-6AB6-4935-B3C7-F49409D73779}" presName="hierChild6" presStyleCnt="0"/>
      <dgm:spPr/>
    </dgm:pt>
    <dgm:pt modelId="{CECDB50D-A320-4A09-980E-EA4B8C434932}" type="pres">
      <dgm:prSet presAssocID="{B81CDF21-6AB6-4935-B3C7-F49409D73779}" presName="hierChild7" presStyleCnt="0"/>
      <dgm:spPr/>
    </dgm:pt>
    <dgm:pt modelId="{F7327164-D650-40E4-ADD8-7F344C035B9A}" type="pres">
      <dgm:prSet presAssocID="{784962C3-F611-40CF-BAE6-929748650AF2}" presName="hierChild3" presStyleCnt="0"/>
      <dgm:spPr/>
    </dgm:pt>
    <dgm:pt modelId="{6FAD5714-F407-4427-980C-AD5183E2CEF7}" type="pres">
      <dgm:prSet presAssocID="{E9B8AC5D-D0B0-4BF0-A53A-581AE525B1DC}" presName="hierRoot1" presStyleCnt="0">
        <dgm:presLayoutVars>
          <dgm:hierBranch val="init"/>
        </dgm:presLayoutVars>
      </dgm:prSet>
      <dgm:spPr/>
    </dgm:pt>
    <dgm:pt modelId="{66B1581C-DA45-4E0B-B3A8-BDD08539891F}" type="pres">
      <dgm:prSet presAssocID="{E9B8AC5D-D0B0-4BF0-A53A-581AE525B1DC}" presName="rootComposite1" presStyleCnt="0"/>
      <dgm:spPr/>
    </dgm:pt>
    <dgm:pt modelId="{087BB088-4F53-4AB9-9BF1-F17EBFDCB9C7}" type="pres">
      <dgm:prSet presAssocID="{E9B8AC5D-D0B0-4BF0-A53A-581AE525B1DC}" presName="rootText1" presStyleLbl="alignAcc1" presStyleIdx="0" presStyleCnt="0">
        <dgm:presLayoutVars>
          <dgm:chPref val="3"/>
        </dgm:presLayoutVars>
      </dgm:prSet>
      <dgm:spPr/>
    </dgm:pt>
    <dgm:pt modelId="{4B2F9059-B914-4466-8085-B12261DBCC6E}" type="pres">
      <dgm:prSet presAssocID="{E9B8AC5D-D0B0-4BF0-A53A-581AE525B1DC}" presName="topArc1" presStyleLbl="parChTrans1D1" presStyleIdx="14" presStyleCnt="22"/>
      <dgm:spPr/>
    </dgm:pt>
    <dgm:pt modelId="{4383D52F-3757-4038-A727-43FF8DCA7518}" type="pres">
      <dgm:prSet presAssocID="{E9B8AC5D-D0B0-4BF0-A53A-581AE525B1DC}" presName="bottomArc1" presStyleLbl="parChTrans1D1" presStyleIdx="15" presStyleCnt="22"/>
      <dgm:spPr/>
    </dgm:pt>
    <dgm:pt modelId="{C2724A35-3632-4ADD-BB7E-761419F2FC07}" type="pres">
      <dgm:prSet presAssocID="{E9B8AC5D-D0B0-4BF0-A53A-581AE525B1DC}" presName="topConnNode1" presStyleLbl="node1" presStyleIdx="0" presStyleCnt="0"/>
      <dgm:spPr/>
    </dgm:pt>
    <dgm:pt modelId="{F40C102E-9ABB-45CA-B5C4-59DC9D2A2304}" type="pres">
      <dgm:prSet presAssocID="{E9B8AC5D-D0B0-4BF0-A53A-581AE525B1DC}" presName="hierChild2" presStyleCnt="0"/>
      <dgm:spPr/>
    </dgm:pt>
    <dgm:pt modelId="{CB334BF2-26D7-494C-BD7C-205E6AADF0FA}" type="pres">
      <dgm:prSet presAssocID="{A2B19CE6-0371-41CB-8BB1-751DC5581A28}" presName="Name28" presStyleLbl="parChTrans1D2" presStyleIdx="1" presStyleCnt="3"/>
      <dgm:spPr/>
    </dgm:pt>
    <dgm:pt modelId="{16D3B453-9841-4CD6-BFFA-F27FF9EC4BE8}" type="pres">
      <dgm:prSet presAssocID="{9A0CBFE8-2485-41FF-9E32-E31284631515}" presName="hierRoot2" presStyleCnt="0">
        <dgm:presLayoutVars>
          <dgm:hierBranch val="init"/>
        </dgm:presLayoutVars>
      </dgm:prSet>
      <dgm:spPr/>
    </dgm:pt>
    <dgm:pt modelId="{FB9EA924-A672-4594-971F-ADB5A747F69F}" type="pres">
      <dgm:prSet presAssocID="{9A0CBFE8-2485-41FF-9E32-E31284631515}" presName="rootComposite2" presStyleCnt="0"/>
      <dgm:spPr/>
    </dgm:pt>
    <dgm:pt modelId="{155EB665-68B5-48FE-9AB2-37436174F6D5}" type="pres">
      <dgm:prSet presAssocID="{9A0CBFE8-2485-41FF-9E32-E31284631515}" presName="rootText2" presStyleLbl="alignAcc1" presStyleIdx="0" presStyleCnt="0" custScaleX="106094" custScaleY="269171">
        <dgm:presLayoutVars>
          <dgm:chPref val="3"/>
        </dgm:presLayoutVars>
      </dgm:prSet>
      <dgm:spPr/>
    </dgm:pt>
    <dgm:pt modelId="{35718A09-1416-4C36-BF8A-508FE82F8276}" type="pres">
      <dgm:prSet presAssocID="{9A0CBFE8-2485-41FF-9E32-E31284631515}" presName="topArc2" presStyleLbl="parChTrans1D1" presStyleIdx="16" presStyleCnt="22"/>
      <dgm:spPr/>
    </dgm:pt>
    <dgm:pt modelId="{CD77194B-D968-44D9-ABEE-0416CD0A09F7}" type="pres">
      <dgm:prSet presAssocID="{9A0CBFE8-2485-41FF-9E32-E31284631515}" presName="bottomArc2" presStyleLbl="parChTrans1D1" presStyleIdx="17" presStyleCnt="22"/>
      <dgm:spPr/>
    </dgm:pt>
    <dgm:pt modelId="{C6C98ED6-5188-4517-8B00-B396213B55D9}" type="pres">
      <dgm:prSet presAssocID="{9A0CBFE8-2485-41FF-9E32-E31284631515}" presName="topConnNode2" presStyleLbl="node2" presStyleIdx="0" presStyleCnt="0"/>
      <dgm:spPr/>
    </dgm:pt>
    <dgm:pt modelId="{9224601E-5861-4FD2-A853-893EC6C0CA6E}" type="pres">
      <dgm:prSet presAssocID="{9A0CBFE8-2485-41FF-9E32-E31284631515}" presName="hierChild4" presStyleCnt="0"/>
      <dgm:spPr/>
    </dgm:pt>
    <dgm:pt modelId="{AE17C484-BD4B-4445-843A-7A58D745E389}" type="pres">
      <dgm:prSet presAssocID="{3B62E69D-C893-46A0-B770-DC73B637C906}" presName="Name28" presStyleLbl="parChTrans1D3" presStyleIdx="5" presStyleCnt="6"/>
      <dgm:spPr/>
    </dgm:pt>
    <dgm:pt modelId="{89EF9C5B-D4E0-44AC-B948-83C692B51D40}" type="pres">
      <dgm:prSet presAssocID="{9F74B2F3-0115-40AE-B7FF-77463D3A9752}" presName="hierRoot2" presStyleCnt="0">
        <dgm:presLayoutVars>
          <dgm:hierBranch val="init"/>
        </dgm:presLayoutVars>
      </dgm:prSet>
      <dgm:spPr/>
    </dgm:pt>
    <dgm:pt modelId="{1983E63C-B804-4FAF-A229-EA9E49523A65}" type="pres">
      <dgm:prSet presAssocID="{9F74B2F3-0115-40AE-B7FF-77463D3A9752}" presName="rootComposite2" presStyleCnt="0"/>
      <dgm:spPr/>
    </dgm:pt>
    <dgm:pt modelId="{09DF87E7-55F9-4FAA-A645-AA1DC521198A}" type="pres">
      <dgm:prSet presAssocID="{9F74B2F3-0115-40AE-B7FF-77463D3A9752}" presName="rootText2" presStyleLbl="alignAcc1" presStyleIdx="0" presStyleCnt="0">
        <dgm:presLayoutVars>
          <dgm:chPref val="3"/>
        </dgm:presLayoutVars>
      </dgm:prSet>
      <dgm:spPr/>
    </dgm:pt>
    <dgm:pt modelId="{6C551170-150C-4CDC-9BA0-EBAF0A1DFC0A}" type="pres">
      <dgm:prSet presAssocID="{9F74B2F3-0115-40AE-B7FF-77463D3A9752}" presName="topArc2" presStyleLbl="parChTrans1D1" presStyleIdx="18" presStyleCnt="22"/>
      <dgm:spPr/>
    </dgm:pt>
    <dgm:pt modelId="{00B2D3FE-EF70-4906-AA34-1D8DEAE088E6}" type="pres">
      <dgm:prSet presAssocID="{9F74B2F3-0115-40AE-B7FF-77463D3A9752}" presName="bottomArc2" presStyleLbl="parChTrans1D1" presStyleIdx="19" presStyleCnt="22"/>
      <dgm:spPr/>
    </dgm:pt>
    <dgm:pt modelId="{F6D3D14C-5875-44A6-B1BF-545BE91140A3}" type="pres">
      <dgm:prSet presAssocID="{9F74B2F3-0115-40AE-B7FF-77463D3A9752}" presName="topConnNode2" presStyleLbl="node3" presStyleIdx="0" presStyleCnt="0"/>
      <dgm:spPr/>
    </dgm:pt>
    <dgm:pt modelId="{2F90722C-17E8-4DDB-8662-518C5D5830AF}" type="pres">
      <dgm:prSet presAssocID="{9F74B2F3-0115-40AE-B7FF-77463D3A9752}" presName="hierChild4" presStyleCnt="0"/>
      <dgm:spPr/>
    </dgm:pt>
    <dgm:pt modelId="{C3465E61-04D6-4F71-8EA7-4600E51E0466}" type="pres">
      <dgm:prSet presAssocID="{9F74B2F3-0115-40AE-B7FF-77463D3A9752}" presName="hierChild5" presStyleCnt="0"/>
      <dgm:spPr/>
    </dgm:pt>
    <dgm:pt modelId="{BF41F637-F958-4031-A314-81A82A8884B4}" type="pres">
      <dgm:prSet presAssocID="{9A0CBFE8-2485-41FF-9E32-E31284631515}" presName="hierChild5" presStyleCnt="0"/>
      <dgm:spPr/>
    </dgm:pt>
    <dgm:pt modelId="{617DD5BE-AD72-49A3-999E-CD156B818657}" type="pres">
      <dgm:prSet presAssocID="{E9B8AC5D-D0B0-4BF0-A53A-581AE525B1DC}" presName="hierChild3" presStyleCnt="0"/>
      <dgm:spPr/>
    </dgm:pt>
    <dgm:pt modelId="{88B2F3F8-9B44-484A-9158-391F7AB60434}" type="pres">
      <dgm:prSet presAssocID="{0EE73F70-83F0-4BBE-9A08-BEFE33521A94}" presName="Name101" presStyleLbl="parChTrans1D2" presStyleIdx="2" presStyleCnt="3"/>
      <dgm:spPr/>
    </dgm:pt>
    <dgm:pt modelId="{0173AF06-8C8B-42CE-A20C-FA358CB10A53}" type="pres">
      <dgm:prSet presAssocID="{EF7FFBC7-A1A6-4A7D-8129-98FFDAFAD7C2}" presName="hierRoot3" presStyleCnt="0">
        <dgm:presLayoutVars>
          <dgm:hierBranch val="init"/>
        </dgm:presLayoutVars>
      </dgm:prSet>
      <dgm:spPr/>
    </dgm:pt>
    <dgm:pt modelId="{3B27E8EF-4807-49CD-AFC5-EF311283CDB3}" type="pres">
      <dgm:prSet presAssocID="{EF7FFBC7-A1A6-4A7D-8129-98FFDAFAD7C2}" presName="rootComposite3" presStyleCnt="0"/>
      <dgm:spPr/>
    </dgm:pt>
    <dgm:pt modelId="{8857BC31-3737-44EF-8EA6-B2FFF66D9FE8}" type="pres">
      <dgm:prSet presAssocID="{EF7FFBC7-A1A6-4A7D-8129-98FFDAFAD7C2}" presName="rootText3" presStyleLbl="alignAcc1" presStyleIdx="0" presStyleCnt="0">
        <dgm:presLayoutVars>
          <dgm:chPref val="3"/>
        </dgm:presLayoutVars>
      </dgm:prSet>
      <dgm:spPr/>
    </dgm:pt>
    <dgm:pt modelId="{58B4AAAF-0D68-47E5-8DEC-85A4A8CC8657}" type="pres">
      <dgm:prSet presAssocID="{EF7FFBC7-A1A6-4A7D-8129-98FFDAFAD7C2}" presName="topArc3" presStyleLbl="parChTrans1D1" presStyleIdx="20" presStyleCnt="22"/>
      <dgm:spPr/>
    </dgm:pt>
    <dgm:pt modelId="{3FA2589D-6E7F-4FBF-97E5-A32139EB9AC6}" type="pres">
      <dgm:prSet presAssocID="{EF7FFBC7-A1A6-4A7D-8129-98FFDAFAD7C2}" presName="bottomArc3" presStyleLbl="parChTrans1D1" presStyleIdx="21" presStyleCnt="22"/>
      <dgm:spPr/>
    </dgm:pt>
    <dgm:pt modelId="{CBEDB588-1E45-4F11-8E0C-01CF75295D15}" type="pres">
      <dgm:prSet presAssocID="{EF7FFBC7-A1A6-4A7D-8129-98FFDAFAD7C2}" presName="topConnNode3" presStyleLbl="asst1" presStyleIdx="0" presStyleCnt="0"/>
      <dgm:spPr/>
    </dgm:pt>
    <dgm:pt modelId="{2ED7C01D-8270-4FF6-96E9-EE043145B83B}" type="pres">
      <dgm:prSet presAssocID="{EF7FFBC7-A1A6-4A7D-8129-98FFDAFAD7C2}" presName="hierChild6" presStyleCnt="0"/>
      <dgm:spPr/>
    </dgm:pt>
    <dgm:pt modelId="{B734D505-4306-4AB8-A493-39069870BC59}" type="pres">
      <dgm:prSet presAssocID="{EF7FFBC7-A1A6-4A7D-8129-98FFDAFAD7C2}" presName="hierChild7" presStyleCnt="0"/>
      <dgm:spPr/>
    </dgm:pt>
  </dgm:ptLst>
  <dgm:cxnLst>
    <dgm:cxn modelId="{66FE5804-C8FA-4883-B31F-5ADE62BDBEF8}" type="presOf" srcId="{9A0CBFE8-2485-41FF-9E32-E31284631515}" destId="{C6C98ED6-5188-4517-8B00-B396213B55D9}" srcOrd="1" destOrd="0" presId="urn:microsoft.com/office/officeart/2008/layout/HalfCircleOrganizationChart#1"/>
    <dgm:cxn modelId="{750D980B-9EC9-47FA-B673-987A89DF2461}" type="presOf" srcId="{BC7C69B2-1180-496C-87FB-14594393F921}" destId="{89C19D80-D1EC-4F5B-BE03-9299701BBEFB}" srcOrd="0" destOrd="0" presId="urn:microsoft.com/office/officeart/2008/layout/HalfCircleOrganizationChart#1"/>
    <dgm:cxn modelId="{A52E090F-B56F-4CA8-93DE-91075842A5AD}" type="presOf" srcId="{D16CE3B1-B930-48C7-9959-E45D08DCBD9E}" destId="{4F63B1FA-A7E3-453D-9B72-45A7897883BC}" srcOrd="0" destOrd="0" presId="urn:microsoft.com/office/officeart/2008/layout/HalfCircleOrganizationChart#1"/>
    <dgm:cxn modelId="{97AE1217-4190-48DC-B3C2-456A5048DD44}" type="presOf" srcId="{EAC4BC12-63A7-4213-80DB-5A7C3DC50E45}" destId="{7A68A594-43FA-421C-8C38-85C502F0B509}" srcOrd="0" destOrd="0" presId="urn:microsoft.com/office/officeart/2008/layout/HalfCircleOrganizationChart#1"/>
    <dgm:cxn modelId="{3C6FE217-4981-427E-95D2-4D7764C48574}" srcId="{784962C3-F611-40CF-BAE6-929748650AF2}" destId="{6985DC0C-DA03-495F-B7A8-3DB2061E02F7}" srcOrd="0" destOrd="0" parTransId="{AD334D70-EE4D-482F-A9BD-43C27D3A4055}" sibTransId="{BE47E845-F701-4525-A26A-A6FBD35FEF0C}"/>
    <dgm:cxn modelId="{0EBFC81A-30A1-4A97-ACE8-A2AC4C23388A}" type="presOf" srcId="{EF7FFBC7-A1A6-4A7D-8129-98FFDAFAD7C2}" destId="{CBEDB588-1E45-4F11-8E0C-01CF75295D15}" srcOrd="1" destOrd="0" presId="urn:microsoft.com/office/officeart/2008/layout/HalfCircleOrganizationChart#1"/>
    <dgm:cxn modelId="{42D1E925-4BCB-472D-AC37-45FE2B4DF98D}" type="presOf" srcId="{A2B19CE6-0371-41CB-8BB1-751DC5581A28}" destId="{CB334BF2-26D7-494C-BD7C-205E6AADF0FA}" srcOrd="0" destOrd="0" presId="urn:microsoft.com/office/officeart/2008/layout/HalfCircleOrganizationChart#1"/>
    <dgm:cxn modelId="{3497CE26-133A-47E9-8D14-BB88EF71FF1F}" type="presOf" srcId="{E6E42F23-EDD3-444C-AEF0-8502464311E1}" destId="{BD013FF7-938E-4FD0-9F46-E58771722F10}" srcOrd="0" destOrd="0" presId="urn:microsoft.com/office/officeart/2008/layout/HalfCircleOrganizationChart#1"/>
    <dgm:cxn modelId="{445C022A-5EEC-49FC-BE40-B0244CFDAE1D}" type="presOf" srcId="{784962C3-F611-40CF-BAE6-929748650AF2}" destId="{CD6D8497-961E-429D-A5F7-3DE32CC40A3E}" srcOrd="1" destOrd="0" presId="urn:microsoft.com/office/officeart/2008/layout/HalfCircleOrganizationChart#1"/>
    <dgm:cxn modelId="{8C7D8236-560C-42E9-90FC-0D79C51E6DF8}" type="presOf" srcId="{DBFE200A-77F3-4C07-856F-89689085EFCC}" destId="{B9B73FC2-9325-4BCC-A052-4A6C3E827837}" srcOrd="0" destOrd="0" presId="urn:microsoft.com/office/officeart/2008/layout/HalfCircleOrganizationChart#1"/>
    <dgm:cxn modelId="{E12A9136-A98F-420C-96AF-07FA20C281FD}" type="presOf" srcId="{EF7FFBC7-A1A6-4A7D-8129-98FFDAFAD7C2}" destId="{8857BC31-3737-44EF-8EA6-B2FFF66D9FE8}" srcOrd="0" destOrd="0" presId="urn:microsoft.com/office/officeart/2008/layout/HalfCircleOrganizationChart#1"/>
    <dgm:cxn modelId="{69D98B39-2A4F-4EE2-9D9C-409A36BE9AC0}" type="presOf" srcId="{7015F71A-0ACA-4005-B8BD-AD300408311B}" destId="{D662D09C-7C95-4E93-9F23-27942FE16A27}" srcOrd="1" destOrd="0" presId="urn:microsoft.com/office/officeart/2008/layout/HalfCircleOrganizationChart#1"/>
    <dgm:cxn modelId="{C2E19B3C-17A6-4EA0-AD09-04F8CB8594DF}" type="presOf" srcId="{6985DC0C-DA03-495F-B7A8-3DB2061E02F7}" destId="{EDE2591A-4EE6-47D3-8CD6-C789DC4F038C}" srcOrd="1" destOrd="0" presId="urn:microsoft.com/office/officeart/2008/layout/HalfCircleOrganizationChart#1"/>
    <dgm:cxn modelId="{7776EF5C-DE65-477B-BF6E-AD0036EF5338}" type="presOf" srcId="{575D28B2-A759-492B-B2FA-B74D2F9F3028}" destId="{140E8158-0551-4559-91D0-2C70A0CDD3C0}" srcOrd="0" destOrd="0" presId="urn:microsoft.com/office/officeart/2008/layout/HalfCircleOrganizationChart#1"/>
    <dgm:cxn modelId="{CF302B5D-4E3E-4E4A-87C8-795D4FA1D17D}" srcId="{DBFE200A-77F3-4C07-856F-89689085EFCC}" destId="{E9B8AC5D-D0B0-4BF0-A53A-581AE525B1DC}" srcOrd="1" destOrd="0" parTransId="{4CEA525E-1063-4A71-A550-6B4C7E778CD7}" sibTransId="{D0B64A2E-6D49-41CC-8A85-E2E4236D6C87}"/>
    <dgm:cxn modelId="{DD0D4944-BA28-4C4B-BBB7-96766FBAC02D}" type="presOf" srcId="{9A0CBFE8-2485-41FF-9E32-E31284631515}" destId="{155EB665-68B5-48FE-9AB2-37436174F6D5}" srcOrd="0" destOrd="0" presId="urn:microsoft.com/office/officeart/2008/layout/HalfCircleOrganizationChart#1"/>
    <dgm:cxn modelId="{3F404667-7981-4462-BD29-1013B7A71DFC}" type="presOf" srcId="{9F74B2F3-0115-40AE-B7FF-77463D3A9752}" destId="{F6D3D14C-5875-44A6-B1BF-545BE91140A3}" srcOrd="1" destOrd="0" presId="urn:microsoft.com/office/officeart/2008/layout/HalfCircleOrganizationChart#1"/>
    <dgm:cxn modelId="{263DF76C-3476-4CC8-842D-5AB5B86CE7C1}" type="presOf" srcId="{E9B8AC5D-D0B0-4BF0-A53A-581AE525B1DC}" destId="{087BB088-4F53-4AB9-9BF1-F17EBFDCB9C7}" srcOrd="0" destOrd="0" presId="urn:microsoft.com/office/officeart/2008/layout/HalfCircleOrganizationChart#1"/>
    <dgm:cxn modelId="{B8F98B70-ABFE-4A72-9A2F-C8216E5C4656}" type="presOf" srcId="{B81CDF21-6AB6-4935-B3C7-F49409D73779}" destId="{C10DD0D2-B513-46A1-9929-F4228BB75BE4}" srcOrd="0" destOrd="0" presId="urn:microsoft.com/office/officeart/2008/layout/HalfCircleOrganizationChart#1"/>
    <dgm:cxn modelId="{D894EF50-2D36-4988-A04E-474502A13AE4}" type="presOf" srcId="{9F74B2F3-0115-40AE-B7FF-77463D3A9752}" destId="{09DF87E7-55F9-4FAA-A645-AA1DC521198A}" srcOrd="0" destOrd="0" presId="urn:microsoft.com/office/officeart/2008/layout/HalfCircleOrganizationChart#1"/>
    <dgm:cxn modelId="{0A450F74-A0C9-4170-941A-8BF579F8B255}" type="presOf" srcId="{3B62E69D-C893-46A0-B770-DC73B637C906}" destId="{AE17C484-BD4B-4445-843A-7A58D745E389}" srcOrd="0" destOrd="0" presId="urn:microsoft.com/office/officeart/2008/layout/HalfCircleOrganizationChart#1"/>
    <dgm:cxn modelId="{D99D5455-ABAB-48CD-9988-1745E4C684E8}" type="presOf" srcId="{D16CE3B1-B930-48C7-9959-E45D08DCBD9E}" destId="{1B5B3966-2E6D-496F-B310-D1D58E0282EA}" srcOrd="1" destOrd="0" presId="urn:microsoft.com/office/officeart/2008/layout/HalfCircleOrganizationChart#1"/>
    <dgm:cxn modelId="{37055477-007F-4EE6-8A08-A2BA9B67A3C1}" type="presOf" srcId="{48160CC0-A48F-47E1-A546-806759DF6861}" destId="{2103C48D-091F-4993-B511-2BC85F5716EE}" srcOrd="0" destOrd="0" presId="urn:microsoft.com/office/officeart/2008/layout/HalfCircleOrganizationChart#1"/>
    <dgm:cxn modelId="{785F9B58-304C-4B5B-BD98-DA636D3E9D3D}" srcId="{6985DC0C-DA03-495F-B7A8-3DB2061E02F7}" destId="{48160CC0-A48F-47E1-A546-806759DF6861}" srcOrd="1" destOrd="0" parTransId="{E6E42F23-EDD3-444C-AEF0-8502464311E1}" sibTransId="{01897D46-C313-40F3-AA48-E66C24996DF2}"/>
    <dgm:cxn modelId="{A61FF259-EAB6-47CC-9F2A-07B79E3618D9}" type="presOf" srcId="{BCA61382-5445-4263-BEEE-E36EEC0FDC81}" destId="{6119774F-AFA8-43F3-B143-326AA2DFE83A}" srcOrd="0" destOrd="0" presId="urn:microsoft.com/office/officeart/2008/layout/HalfCircleOrganizationChart#1"/>
    <dgm:cxn modelId="{D3BFA87C-EC5D-4DBB-9A4B-D01B822B17C9}" srcId="{6985DC0C-DA03-495F-B7A8-3DB2061E02F7}" destId="{BC7C69B2-1180-496C-87FB-14594393F921}" srcOrd="3" destOrd="0" parTransId="{575D28B2-A759-492B-B2FA-B74D2F9F3028}" sibTransId="{BE8EBCA6-F116-40BF-A65C-78419DBB176A}"/>
    <dgm:cxn modelId="{8B25AB7D-12C7-486B-9F0E-8EC79C5C5E36}" srcId="{6985DC0C-DA03-495F-B7A8-3DB2061E02F7}" destId="{B81CDF21-6AB6-4935-B3C7-F49409D73779}" srcOrd="4" destOrd="0" parTransId="{08394D81-53AF-4805-A9D6-358AF4EC20C7}" sibTransId="{54A98126-097E-4E54-8DC4-2879478073D9}"/>
    <dgm:cxn modelId="{D3CDDF7E-8EFB-4F95-AFB7-5C76D7C85A4B}" type="presOf" srcId="{B81CDF21-6AB6-4935-B3C7-F49409D73779}" destId="{CFA84B3D-9CC2-4BB0-8220-754B46A783FE}" srcOrd="1" destOrd="0" presId="urn:microsoft.com/office/officeart/2008/layout/HalfCircleOrganizationChart#1"/>
    <dgm:cxn modelId="{17A02585-0661-4A73-9FEF-1422D3DB7CC5}" type="presOf" srcId="{0EE73F70-83F0-4BBE-9A08-BEFE33521A94}" destId="{88B2F3F8-9B44-484A-9158-391F7AB60434}" srcOrd="0" destOrd="0" presId="urn:microsoft.com/office/officeart/2008/layout/HalfCircleOrganizationChart#1"/>
    <dgm:cxn modelId="{32FC2695-8712-490E-84E0-B8821F668C9C}" srcId="{9A0CBFE8-2485-41FF-9E32-E31284631515}" destId="{9F74B2F3-0115-40AE-B7FF-77463D3A9752}" srcOrd="0" destOrd="0" parTransId="{3B62E69D-C893-46A0-B770-DC73B637C906}" sibTransId="{AE8C08AE-9977-49C7-936E-7217D16CB5DD}"/>
    <dgm:cxn modelId="{BD6BFCA1-E17F-4704-8E52-75F43136C321}" type="presOf" srcId="{784962C3-F611-40CF-BAE6-929748650AF2}" destId="{B26E13FF-6EF2-4745-80DB-E9B8E5C9CAA5}" srcOrd="0" destOrd="0" presId="urn:microsoft.com/office/officeart/2008/layout/HalfCircleOrganizationChart#1"/>
    <dgm:cxn modelId="{FB4CC1AA-1DBC-4862-B2EB-F4349E35E711}" srcId="{6985DC0C-DA03-495F-B7A8-3DB2061E02F7}" destId="{7015F71A-0ACA-4005-B8BD-AD300408311B}" srcOrd="0" destOrd="0" parTransId="{BCA61382-5445-4263-BEEE-E36EEC0FDC81}" sibTransId="{3A57DC78-0B3A-431F-A1C1-6156184DAD73}"/>
    <dgm:cxn modelId="{5B126EB6-3719-4D68-85C0-9A557FAA7D84}" type="presOf" srcId="{48160CC0-A48F-47E1-A546-806759DF6861}" destId="{A7E93920-AD86-4D98-9B7F-A025C8B41834}" srcOrd="1" destOrd="0" presId="urn:microsoft.com/office/officeart/2008/layout/HalfCircleOrganizationChart#1"/>
    <dgm:cxn modelId="{6F6042C2-34A0-47C9-BA9B-45CC4CBD3C2A}" type="presOf" srcId="{7015F71A-0ACA-4005-B8BD-AD300408311B}" destId="{A201B24E-230B-4328-B6EB-9C7C7124C45E}" srcOrd="0" destOrd="0" presId="urn:microsoft.com/office/officeart/2008/layout/HalfCircleOrganizationChart#1"/>
    <dgm:cxn modelId="{3A10FBC5-C9E3-4B08-A02E-7253C690B83D}" type="presOf" srcId="{6985DC0C-DA03-495F-B7A8-3DB2061E02F7}" destId="{8C8466CE-7E67-4CDF-B0CE-4475B80D90EE}" srcOrd="0" destOrd="0" presId="urn:microsoft.com/office/officeart/2008/layout/HalfCircleOrganizationChart#1"/>
    <dgm:cxn modelId="{A039FFC5-2657-471E-A09D-4CE8502898ED}" srcId="{DBFE200A-77F3-4C07-856F-89689085EFCC}" destId="{784962C3-F611-40CF-BAE6-929748650AF2}" srcOrd="0" destOrd="0" parTransId="{5C552205-8674-46F9-90CD-CA2066983A8A}" sibTransId="{B31DD60F-3304-49C5-94C1-E9C96438489D}"/>
    <dgm:cxn modelId="{0AAB1ED4-2961-4E18-9509-5FFAE1DF26CF}" type="presOf" srcId="{AD334D70-EE4D-482F-A9BD-43C27D3A4055}" destId="{4C1750F7-75A4-49B6-85DE-43B8BF9F9C74}" srcOrd="0" destOrd="0" presId="urn:microsoft.com/office/officeart/2008/layout/HalfCircleOrganizationChart#1"/>
    <dgm:cxn modelId="{F7B2DAD5-80CA-46E4-B250-4297E478B5CD}" type="presOf" srcId="{E9B8AC5D-D0B0-4BF0-A53A-581AE525B1DC}" destId="{C2724A35-3632-4ADD-BB7E-761419F2FC07}" srcOrd="1" destOrd="0" presId="urn:microsoft.com/office/officeart/2008/layout/HalfCircleOrganizationChart#1"/>
    <dgm:cxn modelId="{A21480D9-2FE9-4AFC-BF05-E1C0345B7ED0}" type="presOf" srcId="{BC7C69B2-1180-496C-87FB-14594393F921}" destId="{1223D2D8-C962-487A-8956-F420A76AC87C}" srcOrd="1" destOrd="0" presId="urn:microsoft.com/office/officeart/2008/layout/HalfCircleOrganizationChart#1"/>
    <dgm:cxn modelId="{B9054DE5-92AE-4F1F-AE39-E6CE1736294F}" srcId="{E9B8AC5D-D0B0-4BF0-A53A-581AE525B1DC}" destId="{9A0CBFE8-2485-41FF-9E32-E31284631515}" srcOrd="0" destOrd="0" parTransId="{A2B19CE6-0371-41CB-8BB1-751DC5581A28}" sibTransId="{137D7009-93D4-48D6-BC3C-39B3507E3555}"/>
    <dgm:cxn modelId="{F5D93CF5-B509-4A31-B557-EE2EBC7A75DD}" type="presOf" srcId="{08394D81-53AF-4805-A9D6-358AF4EC20C7}" destId="{58D9ABE6-C134-4CBA-A660-063F82B3CEF0}" srcOrd="0" destOrd="0" presId="urn:microsoft.com/office/officeart/2008/layout/HalfCircleOrganizationChart#1"/>
    <dgm:cxn modelId="{AF417DFD-1C71-4884-9716-FACA16904B94}" srcId="{6985DC0C-DA03-495F-B7A8-3DB2061E02F7}" destId="{D16CE3B1-B930-48C7-9959-E45D08DCBD9E}" srcOrd="2" destOrd="0" parTransId="{EAC4BC12-63A7-4213-80DB-5A7C3DC50E45}" sibTransId="{33C1DC24-411E-448D-935D-C44EEE3EABB9}"/>
    <dgm:cxn modelId="{80A87BFF-88DC-4205-AD93-DAF118376395}" srcId="{E9B8AC5D-D0B0-4BF0-A53A-581AE525B1DC}" destId="{EF7FFBC7-A1A6-4A7D-8129-98FFDAFAD7C2}" srcOrd="1" destOrd="0" parTransId="{0EE73F70-83F0-4BBE-9A08-BEFE33521A94}" sibTransId="{5305EBB6-59B4-4274-A8E6-691A73E4A9B0}"/>
    <dgm:cxn modelId="{1955DE02-E9A5-4E79-A9C0-E3F5138AC9A2}" type="presParOf" srcId="{B9B73FC2-9325-4BCC-A052-4A6C3E827837}" destId="{3F23FE05-8116-491A-933E-7C669213C373}" srcOrd="0" destOrd="0" presId="urn:microsoft.com/office/officeart/2008/layout/HalfCircleOrganizationChart#1"/>
    <dgm:cxn modelId="{3CF88C8C-E231-4E1B-BA07-3C88F3D56A5B}" type="presParOf" srcId="{3F23FE05-8116-491A-933E-7C669213C373}" destId="{A55366B4-78C9-470A-AE17-D9C099510DAC}" srcOrd="0" destOrd="0" presId="urn:microsoft.com/office/officeart/2008/layout/HalfCircleOrganizationChart#1"/>
    <dgm:cxn modelId="{3770E8D7-B1B6-434D-8775-403355CAE171}" type="presParOf" srcId="{A55366B4-78C9-470A-AE17-D9C099510DAC}" destId="{B26E13FF-6EF2-4745-80DB-E9B8E5C9CAA5}" srcOrd="0" destOrd="0" presId="urn:microsoft.com/office/officeart/2008/layout/HalfCircleOrganizationChart#1"/>
    <dgm:cxn modelId="{6B95BD99-66E7-4A5B-B9AD-C374F5601C5B}" type="presParOf" srcId="{A55366B4-78C9-470A-AE17-D9C099510DAC}" destId="{0274499B-EFAC-4069-9CC9-31B57BE5FA76}" srcOrd="1" destOrd="0" presId="urn:microsoft.com/office/officeart/2008/layout/HalfCircleOrganizationChart#1"/>
    <dgm:cxn modelId="{C74FB80A-F45C-4BC8-B866-D777EA43F1F0}" type="presParOf" srcId="{A55366B4-78C9-470A-AE17-D9C099510DAC}" destId="{10C70696-9647-44DF-B823-63FAFA6832CF}" srcOrd="2" destOrd="0" presId="urn:microsoft.com/office/officeart/2008/layout/HalfCircleOrganizationChart#1"/>
    <dgm:cxn modelId="{A6EA7C1F-8514-435A-83FA-BE2E24F84EF2}" type="presParOf" srcId="{A55366B4-78C9-470A-AE17-D9C099510DAC}" destId="{CD6D8497-961E-429D-A5F7-3DE32CC40A3E}" srcOrd="3" destOrd="0" presId="urn:microsoft.com/office/officeart/2008/layout/HalfCircleOrganizationChart#1"/>
    <dgm:cxn modelId="{0D5AD85C-BDBF-4D99-BE02-20A9F449607A}" type="presParOf" srcId="{3F23FE05-8116-491A-933E-7C669213C373}" destId="{6A779187-9149-4A4D-A1CC-46FDCF3AAC7F}" srcOrd="1" destOrd="0" presId="urn:microsoft.com/office/officeart/2008/layout/HalfCircleOrganizationChart#1"/>
    <dgm:cxn modelId="{B3FA7AC1-C0F4-40E4-95CD-D0E6D8020D91}" type="presParOf" srcId="{6A779187-9149-4A4D-A1CC-46FDCF3AAC7F}" destId="{4C1750F7-75A4-49B6-85DE-43B8BF9F9C74}" srcOrd="0" destOrd="0" presId="urn:microsoft.com/office/officeart/2008/layout/HalfCircleOrganizationChart#1"/>
    <dgm:cxn modelId="{7E1B7948-0B3D-45D2-BA0E-980FA00DA5D3}" type="presParOf" srcId="{6A779187-9149-4A4D-A1CC-46FDCF3AAC7F}" destId="{89681655-170A-4844-8A7B-4EA3F47510B4}" srcOrd="1" destOrd="0" presId="urn:microsoft.com/office/officeart/2008/layout/HalfCircleOrganizationChart#1"/>
    <dgm:cxn modelId="{28A30908-878C-47F3-A5F7-8EFA95501B77}" type="presParOf" srcId="{89681655-170A-4844-8A7B-4EA3F47510B4}" destId="{A4DBED0A-97CD-4C9B-8336-F3218F6DA790}" srcOrd="0" destOrd="0" presId="urn:microsoft.com/office/officeart/2008/layout/HalfCircleOrganizationChart#1"/>
    <dgm:cxn modelId="{3B9C14AC-17EA-4806-83B1-BD256DDD3343}" type="presParOf" srcId="{A4DBED0A-97CD-4C9B-8336-F3218F6DA790}" destId="{8C8466CE-7E67-4CDF-B0CE-4475B80D90EE}" srcOrd="0" destOrd="0" presId="urn:microsoft.com/office/officeart/2008/layout/HalfCircleOrganizationChart#1"/>
    <dgm:cxn modelId="{C3F9D670-9D65-4571-B409-1FDC869F2F62}" type="presParOf" srcId="{A4DBED0A-97CD-4C9B-8336-F3218F6DA790}" destId="{DD9CE021-165D-42A5-9904-E678C79B4105}" srcOrd="1" destOrd="0" presId="urn:microsoft.com/office/officeart/2008/layout/HalfCircleOrganizationChart#1"/>
    <dgm:cxn modelId="{CC3A3B11-6E15-4CF6-B6AC-7332A00F3C2A}" type="presParOf" srcId="{A4DBED0A-97CD-4C9B-8336-F3218F6DA790}" destId="{9B2E7040-6182-40F7-AE25-F5DB00ECCA17}" srcOrd="2" destOrd="0" presId="urn:microsoft.com/office/officeart/2008/layout/HalfCircleOrganizationChart#1"/>
    <dgm:cxn modelId="{A684D172-1ED9-462D-A5A2-1D08EA834693}" type="presParOf" srcId="{A4DBED0A-97CD-4C9B-8336-F3218F6DA790}" destId="{EDE2591A-4EE6-47D3-8CD6-C789DC4F038C}" srcOrd="3" destOrd="0" presId="urn:microsoft.com/office/officeart/2008/layout/HalfCircleOrganizationChart#1"/>
    <dgm:cxn modelId="{B2FB1990-9190-4A50-89DB-AC401883898B}" type="presParOf" srcId="{89681655-170A-4844-8A7B-4EA3F47510B4}" destId="{72B81715-8965-4396-8B61-CE9FEC8ED5A7}" srcOrd="1" destOrd="0" presId="urn:microsoft.com/office/officeart/2008/layout/HalfCircleOrganizationChart#1"/>
    <dgm:cxn modelId="{70BA5E9E-9BC0-429E-A017-7DB72FBBF6E8}" type="presParOf" srcId="{72B81715-8965-4396-8B61-CE9FEC8ED5A7}" destId="{6119774F-AFA8-43F3-B143-326AA2DFE83A}" srcOrd="0" destOrd="0" presId="urn:microsoft.com/office/officeart/2008/layout/HalfCircleOrganizationChart#1"/>
    <dgm:cxn modelId="{01371B77-9214-4D06-A889-BA78A9452F78}" type="presParOf" srcId="{72B81715-8965-4396-8B61-CE9FEC8ED5A7}" destId="{475DE697-C671-4560-8AFD-7F245A04FA06}" srcOrd="1" destOrd="0" presId="urn:microsoft.com/office/officeart/2008/layout/HalfCircleOrganizationChart#1"/>
    <dgm:cxn modelId="{4A77206E-39E9-4549-8DCE-04FF3488DD8F}" type="presParOf" srcId="{475DE697-C671-4560-8AFD-7F245A04FA06}" destId="{883460D3-1DCF-49F6-9FDE-32074E769194}" srcOrd="0" destOrd="0" presId="urn:microsoft.com/office/officeart/2008/layout/HalfCircleOrganizationChart#1"/>
    <dgm:cxn modelId="{E277BBD6-9845-4E1E-9692-9BE8A5DDEDCB}" type="presParOf" srcId="{883460D3-1DCF-49F6-9FDE-32074E769194}" destId="{A201B24E-230B-4328-B6EB-9C7C7124C45E}" srcOrd="0" destOrd="0" presId="urn:microsoft.com/office/officeart/2008/layout/HalfCircleOrganizationChart#1"/>
    <dgm:cxn modelId="{A606DCF1-59D4-45C8-BF3C-E5F28839FBCF}" type="presParOf" srcId="{883460D3-1DCF-49F6-9FDE-32074E769194}" destId="{8FA2FE16-825D-43CB-9672-AA96475A2E16}" srcOrd="1" destOrd="0" presId="urn:microsoft.com/office/officeart/2008/layout/HalfCircleOrganizationChart#1"/>
    <dgm:cxn modelId="{B95E7746-0C55-4AF9-908F-240EF12C36C4}" type="presParOf" srcId="{883460D3-1DCF-49F6-9FDE-32074E769194}" destId="{0FA07811-5FCD-47A3-A516-E0EEB48D4D2E}" srcOrd="2" destOrd="0" presId="urn:microsoft.com/office/officeart/2008/layout/HalfCircleOrganizationChart#1"/>
    <dgm:cxn modelId="{5289654D-D3C9-4EBB-89C7-1B653E57411B}" type="presParOf" srcId="{883460D3-1DCF-49F6-9FDE-32074E769194}" destId="{D662D09C-7C95-4E93-9F23-27942FE16A27}" srcOrd="3" destOrd="0" presId="urn:microsoft.com/office/officeart/2008/layout/HalfCircleOrganizationChart#1"/>
    <dgm:cxn modelId="{8A226AEF-CDC2-468E-BC84-0608CFEA0F1A}" type="presParOf" srcId="{475DE697-C671-4560-8AFD-7F245A04FA06}" destId="{722E76D6-AD64-455C-98A2-E186AE4D68F6}" srcOrd="1" destOrd="0" presId="urn:microsoft.com/office/officeart/2008/layout/HalfCircleOrganizationChart#1"/>
    <dgm:cxn modelId="{57B2F553-256E-4355-8D0F-E1E4A31B06D8}" type="presParOf" srcId="{475DE697-C671-4560-8AFD-7F245A04FA06}" destId="{9FE20B1E-5B42-4F2A-B0B7-9827E5B832AE}" srcOrd="2" destOrd="0" presId="urn:microsoft.com/office/officeart/2008/layout/HalfCircleOrganizationChart#1"/>
    <dgm:cxn modelId="{309D441A-DA2F-4667-B20E-3D305DD3B497}" type="presParOf" srcId="{89681655-170A-4844-8A7B-4EA3F47510B4}" destId="{19936D74-937E-4725-8C11-35A919F2E25D}" srcOrd="2" destOrd="0" presId="urn:microsoft.com/office/officeart/2008/layout/HalfCircleOrganizationChart#1"/>
    <dgm:cxn modelId="{450AE5AD-BD93-43A1-988D-2A6FB48C433B}" type="presParOf" srcId="{19936D74-937E-4725-8C11-35A919F2E25D}" destId="{BD013FF7-938E-4FD0-9F46-E58771722F10}" srcOrd="0" destOrd="0" presId="urn:microsoft.com/office/officeart/2008/layout/HalfCircleOrganizationChart#1"/>
    <dgm:cxn modelId="{176207E6-FB4D-427F-A99E-8E33B703D8E3}" type="presParOf" srcId="{19936D74-937E-4725-8C11-35A919F2E25D}" destId="{6D01F832-FAC3-49EF-8E18-D3CCE1D78329}" srcOrd="1" destOrd="0" presId="urn:microsoft.com/office/officeart/2008/layout/HalfCircleOrganizationChart#1"/>
    <dgm:cxn modelId="{F0676239-0318-4447-B800-EBF4F3C127E4}" type="presParOf" srcId="{6D01F832-FAC3-49EF-8E18-D3CCE1D78329}" destId="{7A0F168C-A318-43D3-B175-0297821484B0}" srcOrd="0" destOrd="0" presId="urn:microsoft.com/office/officeart/2008/layout/HalfCircleOrganizationChart#1"/>
    <dgm:cxn modelId="{047A8AF6-A1B4-44FA-AED7-A3DFC1EBC0C0}" type="presParOf" srcId="{7A0F168C-A318-43D3-B175-0297821484B0}" destId="{2103C48D-091F-4993-B511-2BC85F5716EE}" srcOrd="0" destOrd="0" presId="urn:microsoft.com/office/officeart/2008/layout/HalfCircleOrganizationChart#1"/>
    <dgm:cxn modelId="{750A4CF9-EEA6-4F42-AAEE-A678D2E8ADDB}" type="presParOf" srcId="{7A0F168C-A318-43D3-B175-0297821484B0}" destId="{3D4D1833-AB10-45C7-AB47-DFAE03940639}" srcOrd="1" destOrd="0" presId="urn:microsoft.com/office/officeart/2008/layout/HalfCircleOrganizationChart#1"/>
    <dgm:cxn modelId="{CF87D73B-0B4D-4EBE-8E77-7171955B839D}" type="presParOf" srcId="{7A0F168C-A318-43D3-B175-0297821484B0}" destId="{F1DD6887-B5F3-45D4-815F-2BC64A3555BF}" srcOrd="2" destOrd="0" presId="urn:microsoft.com/office/officeart/2008/layout/HalfCircleOrganizationChart#1"/>
    <dgm:cxn modelId="{4DE86114-76B6-4260-A603-6025AC36ABFD}" type="presParOf" srcId="{7A0F168C-A318-43D3-B175-0297821484B0}" destId="{A7E93920-AD86-4D98-9B7F-A025C8B41834}" srcOrd="3" destOrd="0" presId="urn:microsoft.com/office/officeart/2008/layout/HalfCircleOrganizationChart#1"/>
    <dgm:cxn modelId="{7DA0A798-135F-4C08-8052-3C88E0306190}" type="presParOf" srcId="{6D01F832-FAC3-49EF-8E18-D3CCE1D78329}" destId="{7A8AAB3C-E5C4-41FF-B6D3-5A1CD2A022C9}" srcOrd="1" destOrd="0" presId="urn:microsoft.com/office/officeart/2008/layout/HalfCircleOrganizationChart#1"/>
    <dgm:cxn modelId="{96C103A6-D9BA-47F1-8A5E-7A37D87E461B}" type="presParOf" srcId="{6D01F832-FAC3-49EF-8E18-D3CCE1D78329}" destId="{D783913F-94DF-4FFF-8D96-A3A3DBA2E9E1}" srcOrd="2" destOrd="0" presId="urn:microsoft.com/office/officeart/2008/layout/HalfCircleOrganizationChart#1"/>
    <dgm:cxn modelId="{5CE37FCA-455C-4652-B9D8-F1130AE1415D}" type="presParOf" srcId="{19936D74-937E-4725-8C11-35A919F2E25D}" destId="{7A68A594-43FA-421C-8C38-85C502F0B509}" srcOrd="2" destOrd="0" presId="urn:microsoft.com/office/officeart/2008/layout/HalfCircleOrganizationChart#1"/>
    <dgm:cxn modelId="{C0B97D90-E687-4AAE-BBC0-E8929F632AA9}" type="presParOf" srcId="{19936D74-937E-4725-8C11-35A919F2E25D}" destId="{6060F1C0-5EFB-4166-AB80-6F09B272CFC2}" srcOrd="3" destOrd="0" presId="urn:microsoft.com/office/officeart/2008/layout/HalfCircleOrganizationChart#1"/>
    <dgm:cxn modelId="{B5C979E1-DA71-4D93-9A13-9DAE49D1EDDA}" type="presParOf" srcId="{6060F1C0-5EFB-4166-AB80-6F09B272CFC2}" destId="{5FE76F18-4523-4A57-B02F-D8696DE6AE57}" srcOrd="0" destOrd="0" presId="urn:microsoft.com/office/officeart/2008/layout/HalfCircleOrganizationChart#1"/>
    <dgm:cxn modelId="{9E5B29AA-0D11-4A01-BD77-8A29781FD3A1}" type="presParOf" srcId="{5FE76F18-4523-4A57-B02F-D8696DE6AE57}" destId="{4F63B1FA-A7E3-453D-9B72-45A7897883BC}" srcOrd="0" destOrd="0" presId="urn:microsoft.com/office/officeart/2008/layout/HalfCircleOrganizationChart#1"/>
    <dgm:cxn modelId="{EA79E90E-6A61-42CD-B94C-9A1169212CF2}" type="presParOf" srcId="{5FE76F18-4523-4A57-B02F-D8696DE6AE57}" destId="{B6DF0113-ED11-4D88-9FA4-D49656610F24}" srcOrd="1" destOrd="0" presId="urn:microsoft.com/office/officeart/2008/layout/HalfCircleOrganizationChart#1"/>
    <dgm:cxn modelId="{3E944139-7A05-4B4D-9877-77B3368FE566}" type="presParOf" srcId="{5FE76F18-4523-4A57-B02F-D8696DE6AE57}" destId="{8858FEF9-B174-4845-8057-2AB6A4635544}" srcOrd="2" destOrd="0" presId="urn:microsoft.com/office/officeart/2008/layout/HalfCircleOrganizationChart#1"/>
    <dgm:cxn modelId="{CF939985-E3C1-40A0-B1F3-ADED151E815D}" type="presParOf" srcId="{5FE76F18-4523-4A57-B02F-D8696DE6AE57}" destId="{1B5B3966-2E6D-496F-B310-D1D58E0282EA}" srcOrd="3" destOrd="0" presId="urn:microsoft.com/office/officeart/2008/layout/HalfCircleOrganizationChart#1"/>
    <dgm:cxn modelId="{D7BCA589-79D2-4636-85A1-048DD47C8040}" type="presParOf" srcId="{6060F1C0-5EFB-4166-AB80-6F09B272CFC2}" destId="{A110086C-5C5F-48F5-AC57-5A55678A704E}" srcOrd="1" destOrd="0" presId="urn:microsoft.com/office/officeart/2008/layout/HalfCircleOrganizationChart#1"/>
    <dgm:cxn modelId="{758B1551-B35D-4ED4-992A-99B35A9C80D6}" type="presParOf" srcId="{6060F1C0-5EFB-4166-AB80-6F09B272CFC2}" destId="{B87E4E0E-B84F-495C-8872-8E250D9C3CAE}" srcOrd="2" destOrd="0" presId="urn:microsoft.com/office/officeart/2008/layout/HalfCircleOrganizationChart#1"/>
    <dgm:cxn modelId="{E7A736EC-7D8E-4CB1-A24B-9143888055D2}" type="presParOf" srcId="{19936D74-937E-4725-8C11-35A919F2E25D}" destId="{140E8158-0551-4559-91D0-2C70A0CDD3C0}" srcOrd="4" destOrd="0" presId="urn:microsoft.com/office/officeart/2008/layout/HalfCircleOrganizationChart#1"/>
    <dgm:cxn modelId="{CB3D3590-15B3-4156-A2F5-C13863474ADB}" type="presParOf" srcId="{19936D74-937E-4725-8C11-35A919F2E25D}" destId="{00B5A39A-3D4D-4FA3-858F-E072221D57E4}" srcOrd="5" destOrd="0" presId="urn:microsoft.com/office/officeart/2008/layout/HalfCircleOrganizationChart#1"/>
    <dgm:cxn modelId="{3D67F69B-8C94-4A22-89D1-C1F4AE2392BB}" type="presParOf" srcId="{00B5A39A-3D4D-4FA3-858F-E072221D57E4}" destId="{9AFAB6E9-4C8A-4D3B-85EE-6AF3216A8CA9}" srcOrd="0" destOrd="0" presId="urn:microsoft.com/office/officeart/2008/layout/HalfCircleOrganizationChart#1"/>
    <dgm:cxn modelId="{47789FA4-719F-4426-B5B2-11221FA8A529}" type="presParOf" srcId="{9AFAB6E9-4C8A-4D3B-85EE-6AF3216A8CA9}" destId="{89C19D80-D1EC-4F5B-BE03-9299701BBEFB}" srcOrd="0" destOrd="0" presId="urn:microsoft.com/office/officeart/2008/layout/HalfCircleOrganizationChart#1"/>
    <dgm:cxn modelId="{E45C083D-B779-47AB-9531-B073AF7042A1}" type="presParOf" srcId="{9AFAB6E9-4C8A-4D3B-85EE-6AF3216A8CA9}" destId="{F4B2DF5B-60F4-4B57-A0F1-BA9C87CA41FE}" srcOrd="1" destOrd="0" presId="urn:microsoft.com/office/officeart/2008/layout/HalfCircleOrganizationChart#1"/>
    <dgm:cxn modelId="{3522C34A-CEFA-4B04-A13F-81D4F660B652}" type="presParOf" srcId="{9AFAB6E9-4C8A-4D3B-85EE-6AF3216A8CA9}" destId="{6FBC1073-2FFD-491C-A4BD-BCB8DADF9FB7}" srcOrd="2" destOrd="0" presId="urn:microsoft.com/office/officeart/2008/layout/HalfCircleOrganizationChart#1"/>
    <dgm:cxn modelId="{3C141057-F1F1-4C2F-848F-2844E570E2A8}" type="presParOf" srcId="{9AFAB6E9-4C8A-4D3B-85EE-6AF3216A8CA9}" destId="{1223D2D8-C962-487A-8956-F420A76AC87C}" srcOrd="3" destOrd="0" presId="urn:microsoft.com/office/officeart/2008/layout/HalfCircleOrganizationChart#1"/>
    <dgm:cxn modelId="{BFF497F2-24EF-4E69-9AF5-51EEB664B74F}" type="presParOf" srcId="{00B5A39A-3D4D-4FA3-858F-E072221D57E4}" destId="{40A51C0F-3A30-4FCE-9FB4-84CB407EF7A2}" srcOrd="1" destOrd="0" presId="urn:microsoft.com/office/officeart/2008/layout/HalfCircleOrganizationChart#1"/>
    <dgm:cxn modelId="{4065579A-C908-4DF7-AEA5-3C931F9D1C84}" type="presParOf" srcId="{00B5A39A-3D4D-4FA3-858F-E072221D57E4}" destId="{644A02CE-D1E9-491A-9652-7591487F13A6}" srcOrd="2" destOrd="0" presId="urn:microsoft.com/office/officeart/2008/layout/HalfCircleOrganizationChart#1"/>
    <dgm:cxn modelId="{187E11D7-1EB1-4444-8FDE-CB5334A62A36}" type="presParOf" srcId="{19936D74-937E-4725-8C11-35A919F2E25D}" destId="{58D9ABE6-C134-4CBA-A660-063F82B3CEF0}" srcOrd="6" destOrd="0" presId="urn:microsoft.com/office/officeart/2008/layout/HalfCircleOrganizationChart#1"/>
    <dgm:cxn modelId="{9E85B002-5363-4610-B2D1-DD44AB480589}" type="presParOf" srcId="{19936D74-937E-4725-8C11-35A919F2E25D}" destId="{44171FA7-02F7-4A2B-9EE4-436B2FF8A1DC}" srcOrd="7" destOrd="0" presId="urn:microsoft.com/office/officeart/2008/layout/HalfCircleOrganizationChart#1"/>
    <dgm:cxn modelId="{595C935C-E6BB-4F02-942B-0FAA8ACF7CA5}" type="presParOf" srcId="{44171FA7-02F7-4A2B-9EE4-436B2FF8A1DC}" destId="{4031CA71-52B2-426A-8F22-E339528275D9}" srcOrd="0" destOrd="0" presId="urn:microsoft.com/office/officeart/2008/layout/HalfCircleOrganizationChart#1"/>
    <dgm:cxn modelId="{A190D72B-8AD4-44FC-9A05-10BA83112343}" type="presParOf" srcId="{4031CA71-52B2-426A-8F22-E339528275D9}" destId="{C10DD0D2-B513-46A1-9929-F4228BB75BE4}" srcOrd="0" destOrd="0" presId="urn:microsoft.com/office/officeart/2008/layout/HalfCircleOrganizationChart#1"/>
    <dgm:cxn modelId="{10FB316F-400F-4814-B2FD-48B5B9160E32}" type="presParOf" srcId="{4031CA71-52B2-426A-8F22-E339528275D9}" destId="{D84BEEBF-590A-4FB8-B539-5BBC27F8C556}" srcOrd="1" destOrd="0" presId="urn:microsoft.com/office/officeart/2008/layout/HalfCircleOrganizationChart#1"/>
    <dgm:cxn modelId="{7E6B2F01-2C3F-4BA0-81E7-3BBCEB135D46}" type="presParOf" srcId="{4031CA71-52B2-426A-8F22-E339528275D9}" destId="{35267AB2-7ADE-47EE-9910-7AB39AA68BB4}" srcOrd="2" destOrd="0" presId="urn:microsoft.com/office/officeart/2008/layout/HalfCircleOrganizationChart#1"/>
    <dgm:cxn modelId="{04C4290C-79E8-49D6-A627-CF633CC8BDF5}" type="presParOf" srcId="{4031CA71-52B2-426A-8F22-E339528275D9}" destId="{CFA84B3D-9CC2-4BB0-8220-754B46A783FE}" srcOrd="3" destOrd="0" presId="urn:microsoft.com/office/officeart/2008/layout/HalfCircleOrganizationChart#1"/>
    <dgm:cxn modelId="{C469D9A9-44AE-4AFA-BA82-F11960698EEB}" type="presParOf" srcId="{44171FA7-02F7-4A2B-9EE4-436B2FF8A1DC}" destId="{4C7BC039-FCBD-488A-866A-E7D6523DB9FC}" srcOrd="1" destOrd="0" presId="urn:microsoft.com/office/officeart/2008/layout/HalfCircleOrganizationChart#1"/>
    <dgm:cxn modelId="{23AF403C-C9F2-4FAE-9C6E-5DE5EC150037}" type="presParOf" srcId="{44171FA7-02F7-4A2B-9EE4-436B2FF8A1DC}" destId="{CECDB50D-A320-4A09-980E-EA4B8C434932}" srcOrd="2" destOrd="0" presId="urn:microsoft.com/office/officeart/2008/layout/HalfCircleOrganizationChart#1"/>
    <dgm:cxn modelId="{5CFD0FD2-EE26-4F82-846E-E13CC97DAAEA}" type="presParOf" srcId="{3F23FE05-8116-491A-933E-7C669213C373}" destId="{F7327164-D650-40E4-ADD8-7F344C035B9A}" srcOrd="2" destOrd="0" presId="urn:microsoft.com/office/officeart/2008/layout/HalfCircleOrganizationChart#1"/>
    <dgm:cxn modelId="{E7ED2765-A36D-464F-B84F-C34731DD4E71}" type="presParOf" srcId="{B9B73FC2-9325-4BCC-A052-4A6C3E827837}" destId="{6FAD5714-F407-4427-980C-AD5183E2CEF7}" srcOrd="1" destOrd="0" presId="urn:microsoft.com/office/officeart/2008/layout/HalfCircleOrganizationChart#1"/>
    <dgm:cxn modelId="{D7F07B5D-B688-4F72-A457-DE999CD7A710}" type="presParOf" srcId="{6FAD5714-F407-4427-980C-AD5183E2CEF7}" destId="{66B1581C-DA45-4E0B-B3A8-BDD08539891F}" srcOrd="0" destOrd="0" presId="urn:microsoft.com/office/officeart/2008/layout/HalfCircleOrganizationChart#1"/>
    <dgm:cxn modelId="{7B711848-EF21-4476-AA59-42A62F16970E}" type="presParOf" srcId="{66B1581C-DA45-4E0B-B3A8-BDD08539891F}" destId="{087BB088-4F53-4AB9-9BF1-F17EBFDCB9C7}" srcOrd="0" destOrd="0" presId="urn:microsoft.com/office/officeart/2008/layout/HalfCircleOrganizationChart#1"/>
    <dgm:cxn modelId="{94AFD8C1-383B-4B70-A139-1367AFF6AACA}" type="presParOf" srcId="{66B1581C-DA45-4E0B-B3A8-BDD08539891F}" destId="{4B2F9059-B914-4466-8085-B12261DBCC6E}" srcOrd="1" destOrd="0" presId="urn:microsoft.com/office/officeart/2008/layout/HalfCircleOrganizationChart#1"/>
    <dgm:cxn modelId="{92C08686-2F00-4AA9-BF44-DC3A605F1179}" type="presParOf" srcId="{66B1581C-DA45-4E0B-B3A8-BDD08539891F}" destId="{4383D52F-3757-4038-A727-43FF8DCA7518}" srcOrd="2" destOrd="0" presId="urn:microsoft.com/office/officeart/2008/layout/HalfCircleOrganizationChart#1"/>
    <dgm:cxn modelId="{7E1DEA57-D6DB-4FF7-8451-7515467F7E0C}" type="presParOf" srcId="{66B1581C-DA45-4E0B-B3A8-BDD08539891F}" destId="{C2724A35-3632-4ADD-BB7E-761419F2FC07}" srcOrd="3" destOrd="0" presId="urn:microsoft.com/office/officeart/2008/layout/HalfCircleOrganizationChart#1"/>
    <dgm:cxn modelId="{04891231-FAA4-445D-A842-D961A9249425}" type="presParOf" srcId="{6FAD5714-F407-4427-980C-AD5183E2CEF7}" destId="{F40C102E-9ABB-45CA-B5C4-59DC9D2A2304}" srcOrd="1" destOrd="0" presId="urn:microsoft.com/office/officeart/2008/layout/HalfCircleOrganizationChart#1"/>
    <dgm:cxn modelId="{FE96B406-0EFF-4CDB-BD67-6BB050AAD820}" type="presParOf" srcId="{F40C102E-9ABB-45CA-B5C4-59DC9D2A2304}" destId="{CB334BF2-26D7-494C-BD7C-205E6AADF0FA}" srcOrd="0" destOrd="0" presId="urn:microsoft.com/office/officeart/2008/layout/HalfCircleOrganizationChart#1"/>
    <dgm:cxn modelId="{54057CD8-A843-4D9F-803C-22F0952C335D}" type="presParOf" srcId="{F40C102E-9ABB-45CA-B5C4-59DC9D2A2304}" destId="{16D3B453-9841-4CD6-BFFA-F27FF9EC4BE8}" srcOrd="1" destOrd="0" presId="urn:microsoft.com/office/officeart/2008/layout/HalfCircleOrganizationChart#1"/>
    <dgm:cxn modelId="{ED93EF78-2A8A-4B4B-8E8A-821E575951A6}" type="presParOf" srcId="{16D3B453-9841-4CD6-BFFA-F27FF9EC4BE8}" destId="{FB9EA924-A672-4594-971F-ADB5A747F69F}" srcOrd="0" destOrd="0" presId="urn:microsoft.com/office/officeart/2008/layout/HalfCircleOrganizationChart#1"/>
    <dgm:cxn modelId="{9AD19E14-C34B-4CE0-8847-F6A2489FD05E}" type="presParOf" srcId="{FB9EA924-A672-4594-971F-ADB5A747F69F}" destId="{155EB665-68B5-48FE-9AB2-37436174F6D5}" srcOrd="0" destOrd="0" presId="urn:microsoft.com/office/officeart/2008/layout/HalfCircleOrganizationChart#1"/>
    <dgm:cxn modelId="{BB9A3528-AF46-4F97-95A4-02A0BFB5E29B}" type="presParOf" srcId="{FB9EA924-A672-4594-971F-ADB5A747F69F}" destId="{35718A09-1416-4C36-BF8A-508FE82F8276}" srcOrd="1" destOrd="0" presId="urn:microsoft.com/office/officeart/2008/layout/HalfCircleOrganizationChart#1"/>
    <dgm:cxn modelId="{E31B7278-1AD3-49F3-A500-B227C1A9C58F}" type="presParOf" srcId="{FB9EA924-A672-4594-971F-ADB5A747F69F}" destId="{CD77194B-D968-44D9-ABEE-0416CD0A09F7}" srcOrd="2" destOrd="0" presId="urn:microsoft.com/office/officeart/2008/layout/HalfCircleOrganizationChart#1"/>
    <dgm:cxn modelId="{8A82742F-6658-4BFE-813A-94197D9CC86E}" type="presParOf" srcId="{FB9EA924-A672-4594-971F-ADB5A747F69F}" destId="{C6C98ED6-5188-4517-8B00-B396213B55D9}" srcOrd="3" destOrd="0" presId="urn:microsoft.com/office/officeart/2008/layout/HalfCircleOrganizationChart#1"/>
    <dgm:cxn modelId="{07F6747F-ED11-4250-BF17-F59D8272A99F}" type="presParOf" srcId="{16D3B453-9841-4CD6-BFFA-F27FF9EC4BE8}" destId="{9224601E-5861-4FD2-A853-893EC6C0CA6E}" srcOrd="1" destOrd="0" presId="urn:microsoft.com/office/officeart/2008/layout/HalfCircleOrganizationChart#1"/>
    <dgm:cxn modelId="{A73A28D4-73DD-4556-9B30-916F4EBF200E}" type="presParOf" srcId="{9224601E-5861-4FD2-A853-893EC6C0CA6E}" destId="{AE17C484-BD4B-4445-843A-7A58D745E389}" srcOrd="0" destOrd="0" presId="urn:microsoft.com/office/officeart/2008/layout/HalfCircleOrganizationChart#1"/>
    <dgm:cxn modelId="{E2E40FED-F189-4CCC-A06A-B1CC7CCBA4F1}" type="presParOf" srcId="{9224601E-5861-4FD2-A853-893EC6C0CA6E}" destId="{89EF9C5B-D4E0-44AC-B948-83C692B51D40}" srcOrd="1" destOrd="0" presId="urn:microsoft.com/office/officeart/2008/layout/HalfCircleOrganizationChart#1"/>
    <dgm:cxn modelId="{0E754D50-E853-494B-A46B-FE381287D567}" type="presParOf" srcId="{89EF9C5B-D4E0-44AC-B948-83C692B51D40}" destId="{1983E63C-B804-4FAF-A229-EA9E49523A65}" srcOrd="0" destOrd="0" presId="urn:microsoft.com/office/officeart/2008/layout/HalfCircleOrganizationChart#1"/>
    <dgm:cxn modelId="{FFA747DB-7E71-45EC-9BEC-18317B1C5D71}" type="presParOf" srcId="{1983E63C-B804-4FAF-A229-EA9E49523A65}" destId="{09DF87E7-55F9-4FAA-A645-AA1DC521198A}" srcOrd="0" destOrd="0" presId="urn:microsoft.com/office/officeart/2008/layout/HalfCircleOrganizationChart#1"/>
    <dgm:cxn modelId="{72D27B55-3A9E-4F3B-8F5D-BE4B65589B2A}" type="presParOf" srcId="{1983E63C-B804-4FAF-A229-EA9E49523A65}" destId="{6C551170-150C-4CDC-9BA0-EBAF0A1DFC0A}" srcOrd="1" destOrd="0" presId="urn:microsoft.com/office/officeart/2008/layout/HalfCircleOrganizationChart#1"/>
    <dgm:cxn modelId="{7D021A33-A6D8-4A79-AAC1-2F8813266BA2}" type="presParOf" srcId="{1983E63C-B804-4FAF-A229-EA9E49523A65}" destId="{00B2D3FE-EF70-4906-AA34-1D8DEAE088E6}" srcOrd="2" destOrd="0" presId="urn:microsoft.com/office/officeart/2008/layout/HalfCircleOrganizationChart#1"/>
    <dgm:cxn modelId="{58C878D5-1110-4502-B766-7D44BA2B5749}" type="presParOf" srcId="{1983E63C-B804-4FAF-A229-EA9E49523A65}" destId="{F6D3D14C-5875-44A6-B1BF-545BE91140A3}" srcOrd="3" destOrd="0" presId="urn:microsoft.com/office/officeart/2008/layout/HalfCircleOrganizationChart#1"/>
    <dgm:cxn modelId="{95AA5371-91FE-42D7-A4A2-251CDD6C0ECF}" type="presParOf" srcId="{89EF9C5B-D4E0-44AC-B948-83C692B51D40}" destId="{2F90722C-17E8-4DDB-8662-518C5D5830AF}" srcOrd="1" destOrd="0" presId="urn:microsoft.com/office/officeart/2008/layout/HalfCircleOrganizationChart#1"/>
    <dgm:cxn modelId="{0D3D582E-E5D8-43AA-BF4F-C218F0143BC4}" type="presParOf" srcId="{89EF9C5B-D4E0-44AC-B948-83C692B51D40}" destId="{C3465E61-04D6-4F71-8EA7-4600E51E0466}" srcOrd="2" destOrd="0" presId="urn:microsoft.com/office/officeart/2008/layout/HalfCircleOrganizationChart#1"/>
    <dgm:cxn modelId="{CB18C1B5-D41B-4D8A-BF1C-30B837CA5AD5}" type="presParOf" srcId="{16D3B453-9841-4CD6-BFFA-F27FF9EC4BE8}" destId="{BF41F637-F958-4031-A314-81A82A8884B4}" srcOrd="2" destOrd="0" presId="urn:microsoft.com/office/officeart/2008/layout/HalfCircleOrganizationChart#1"/>
    <dgm:cxn modelId="{9AC79702-9AF1-4139-BC1A-14937655B7FD}" type="presParOf" srcId="{6FAD5714-F407-4427-980C-AD5183E2CEF7}" destId="{617DD5BE-AD72-49A3-999E-CD156B818657}" srcOrd="2" destOrd="0" presId="urn:microsoft.com/office/officeart/2008/layout/HalfCircleOrganizationChart#1"/>
    <dgm:cxn modelId="{3EFBE3D6-7915-4FCE-8D83-13BDBC3560C1}" type="presParOf" srcId="{617DD5BE-AD72-49A3-999E-CD156B818657}" destId="{88B2F3F8-9B44-484A-9158-391F7AB60434}" srcOrd="0" destOrd="0" presId="urn:microsoft.com/office/officeart/2008/layout/HalfCircleOrganizationChart#1"/>
    <dgm:cxn modelId="{E58D95E2-3D0A-47E4-9564-AA3FDCB61CC7}" type="presParOf" srcId="{617DD5BE-AD72-49A3-999E-CD156B818657}" destId="{0173AF06-8C8B-42CE-A20C-FA358CB10A53}" srcOrd="1" destOrd="0" presId="urn:microsoft.com/office/officeart/2008/layout/HalfCircleOrganizationChart#1"/>
    <dgm:cxn modelId="{C5466D5A-420E-4F37-A9B8-4F998691700F}" type="presParOf" srcId="{0173AF06-8C8B-42CE-A20C-FA358CB10A53}" destId="{3B27E8EF-4807-49CD-AFC5-EF311283CDB3}" srcOrd="0" destOrd="0" presId="urn:microsoft.com/office/officeart/2008/layout/HalfCircleOrganizationChart#1"/>
    <dgm:cxn modelId="{F6CB9834-5945-40F4-AA7C-422D2C39A1B8}" type="presParOf" srcId="{3B27E8EF-4807-49CD-AFC5-EF311283CDB3}" destId="{8857BC31-3737-44EF-8EA6-B2FFF66D9FE8}" srcOrd="0" destOrd="0" presId="urn:microsoft.com/office/officeart/2008/layout/HalfCircleOrganizationChart#1"/>
    <dgm:cxn modelId="{7EE15F72-B7B0-4302-84EA-38E22FF67DF2}" type="presParOf" srcId="{3B27E8EF-4807-49CD-AFC5-EF311283CDB3}" destId="{58B4AAAF-0D68-47E5-8DEC-85A4A8CC8657}" srcOrd="1" destOrd="0" presId="urn:microsoft.com/office/officeart/2008/layout/HalfCircleOrganizationChart#1"/>
    <dgm:cxn modelId="{5A869178-5D9A-4A47-B3F1-286A8CF52453}" type="presParOf" srcId="{3B27E8EF-4807-49CD-AFC5-EF311283CDB3}" destId="{3FA2589D-6E7F-4FBF-97E5-A32139EB9AC6}" srcOrd="2" destOrd="0" presId="urn:microsoft.com/office/officeart/2008/layout/HalfCircleOrganizationChart#1"/>
    <dgm:cxn modelId="{7EACAB81-71EC-4F82-B923-7DCD4CD756A1}" type="presParOf" srcId="{3B27E8EF-4807-49CD-AFC5-EF311283CDB3}" destId="{CBEDB588-1E45-4F11-8E0C-01CF75295D15}" srcOrd="3" destOrd="0" presId="urn:microsoft.com/office/officeart/2008/layout/HalfCircleOrganizationChart#1"/>
    <dgm:cxn modelId="{0B0E931F-06E7-4B6B-A957-9821D33BB423}" type="presParOf" srcId="{0173AF06-8C8B-42CE-A20C-FA358CB10A53}" destId="{2ED7C01D-8270-4FF6-96E9-EE043145B83B}" srcOrd="1" destOrd="0" presId="urn:microsoft.com/office/officeart/2008/layout/HalfCircleOrganizationChart#1"/>
    <dgm:cxn modelId="{DD35EACC-F689-44B4-BA49-4F56694258A1}" type="presParOf" srcId="{0173AF06-8C8B-42CE-A20C-FA358CB10A53}" destId="{B734D505-4306-4AB8-A493-39069870BC59}" srcOrd="2" destOrd="0" presId="urn:microsoft.com/office/officeart/2008/layout/HalfCircleOrganizationChar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83EAF-EF86-4148-9B5F-9B8309E3600C}">
      <dsp:nvSpPr>
        <dsp:cNvPr id="0" name=""/>
        <dsp:cNvSpPr/>
      </dsp:nvSpPr>
      <dsp:spPr>
        <a:xfrm>
          <a:off x="7492941" y="650986"/>
          <a:ext cx="194684" cy="1750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301"/>
              </a:lnTo>
              <a:lnTo>
                <a:pt x="194684" y="175030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2ED40-C0DE-4265-9E3E-3885ABB8E025}">
      <dsp:nvSpPr>
        <dsp:cNvPr id="0" name=""/>
        <dsp:cNvSpPr/>
      </dsp:nvSpPr>
      <dsp:spPr>
        <a:xfrm>
          <a:off x="7492941" y="650986"/>
          <a:ext cx="194684" cy="597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031"/>
              </a:lnTo>
              <a:lnTo>
                <a:pt x="194684" y="59703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3E82A-016E-43FC-9B66-F854BB2304D4}">
      <dsp:nvSpPr>
        <dsp:cNvPr id="0" name=""/>
        <dsp:cNvSpPr/>
      </dsp:nvSpPr>
      <dsp:spPr>
        <a:xfrm>
          <a:off x="6395926" y="650986"/>
          <a:ext cx="91440" cy="2725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55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08DA1-A631-4563-8CD9-43D421400FB8}">
      <dsp:nvSpPr>
        <dsp:cNvPr id="0" name=""/>
        <dsp:cNvSpPr/>
      </dsp:nvSpPr>
      <dsp:spPr>
        <a:xfrm>
          <a:off x="1394279" y="650986"/>
          <a:ext cx="2454966" cy="5043681"/>
        </a:xfrm>
        <a:custGeom>
          <a:avLst/>
          <a:gdLst/>
          <a:ahLst/>
          <a:cxnLst/>
          <a:rect l="0" t="0" r="0" b="0"/>
          <a:pathLst>
            <a:path>
              <a:moveTo>
                <a:pt x="2454966" y="0"/>
              </a:moveTo>
              <a:lnTo>
                <a:pt x="2454966" y="5043681"/>
              </a:lnTo>
              <a:lnTo>
                <a:pt x="0" y="504368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47551-F8E9-4918-9CEE-F62E5FE0C77F}">
      <dsp:nvSpPr>
        <dsp:cNvPr id="0" name=""/>
        <dsp:cNvSpPr/>
      </dsp:nvSpPr>
      <dsp:spPr>
        <a:xfrm>
          <a:off x="5419698" y="3872891"/>
          <a:ext cx="785225" cy="27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78"/>
              </a:lnTo>
              <a:lnTo>
                <a:pt x="785225" y="136278"/>
              </a:lnTo>
              <a:lnTo>
                <a:pt x="785225" y="27255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34EE3-9600-4221-801E-61D9BB65BD33}">
      <dsp:nvSpPr>
        <dsp:cNvPr id="0" name=""/>
        <dsp:cNvSpPr/>
      </dsp:nvSpPr>
      <dsp:spPr>
        <a:xfrm>
          <a:off x="4634472" y="3872891"/>
          <a:ext cx="785225" cy="272557"/>
        </a:xfrm>
        <a:custGeom>
          <a:avLst/>
          <a:gdLst/>
          <a:ahLst/>
          <a:cxnLst/>
          <a:rect l="0" t="0" r="0" b="0"/>
          <a:pathLst>
            <a:path>
              <a:moveTo>
                <a:pt x="785225" y="0"/>
              </a:moveTo>
              <a:lnTo>
                <a:pt x="785225" y="136278"/>
              </a:lnTo>
              <a:lnTo>
                <a:pt x="0" y="136278"/>
              </a:lnTo>
              <a:lnTo>
                <a:pt x="0" y="27255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960F7-E5AA-4A0D-831F-D0F4618C9560}">
      <dsp:nvSpPr>
        <dsp:cNvPr id="0" name=""/>
        <dsp:cNvSpPr/>
      </dsp:nvSpPr>
      <dsp:spPr>
        <a:xfrm>
          <a:off x="3849246" y="650986"/>
          <a:ext cx="921504" cy="2897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7431"/>
              </a:lnTo>
              <a:lnTo>
                <a:pt x="921504" y="289743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8A015-49F2-493E-B4B0-1709E5E5A71E}">
      <dsp:nvSpPr>
        <dsp:cNvPr id="0" name=""/>
        <dsp:cNvSpPr/>
      </dsp:nvSpPr>
      <dsp:spPr>
        <a:xfrm>
          <a:off x="1530558" y="3872891"/>
          <a:ext cx="785225" cy="27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78"/>
              </a:lnTo>
              <a:lnTo>
                <a:pt x="785225" y="136278"/>
              </a:lnTo>
              <a:lnTo>
                <a:pt x="785225" y="27255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7BE338-5F60-4D9D-8C3E-419C2F4670EC}">
      <dsp:nvSpPr>
        <dsp:cNvPr id="0" name=""/>
        <dsp:cNvSpPr/>
      </dsp:nvSpPr>
      <dsp:spPr>
        <a:xfrm>
          <a:off x="745332" y="3872891"/>
          <a:ext cx="785225" cy="272557"/>
        </a:xfrm>
        <a:custGeom>
          <a:avLst/>
          <a:gdLst/>
          <a:ahLst/>
          <a:cxnLst/>
          <a:rect l="0" t="0" r="0" b="0"/>
          <a:pathLst>
            <a:path>
              <a:moveTo>
                <a:pt x="785225" y="0"/>
              </a:moveTo>
              <a:lnTo>
                <a:pt x="785225" y="136278"/>
              </a:lnTo>
              <a:lnTo>
                <a:pt x="0" y="136278"/>
              </a:lnTo>
              <a:lnTo>
                <a:pt x="0" y="27255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5B31-9301-458F-9949-3BD593065E64}">
      <dsp:nvSpPr>
        <dsp:cNvPr id="0" name=""/>
        <dsp:cNvSpPr/>
      </dsp:nvSpPr>
      <dsp:spPr>
        <a:xfrm>
          <a:off x="2179505" y="650986"/>
          <a:ext cx="1669740" cy="2897431"/>
        </a:xfrm>
        <a:custGeom>
          <a:avLst/>
          <a:gdLst/>
          <a:ahLst/>
          <a:cxnLst/>
          <a:rect l="0" t="0" r="0" b="0"/>
          <a:pathLst>
            <a:path>
              <a:moveTo>
                <a:pt x="1669740" y="0"/>
              </a:moveTo>
              <a:lnTo>
                <a:pt x="1669740" y="2897431"/>
              </a:lnTo>
              <a:lnTo>
                <a:pt x="0" y="289743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52C04-FB5C-4A75-BA9C-BAFED4B85EDF}">
      <dsp:nvSpPr>
        <dsp:cNvPr id="0" name=""/>
        <dsp:cNvSpPr/>
      </dsp:nvSpPr>
      <dsp:spPr>
        <a:xfrm>
          <a:off x="3849246" y="650986"/>
          <a:ext cx="136278" cy="597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031"/>
              </a:lnTo>
              <a:lnTo>
                <a:pt x="136278" y="59703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C8996-AE3E-4B5E-9B35-B68E43F14DEA}">
      <dsp:nvSpPr>
        <dsp:cNvPr id="0" name=""/>
        <dsp:cNvSpPr/>
      </dsp:nvSpPr>
      <dsp:spPr>
        <a:xfrm>
          <a:off x="1904676" y="1572490"/>
          <a:ext cx="1011046" cy="272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78"/>
              </a:lnTo>
              <a:lnTo>
                <a:pt x="1011046" y="136278"/>
              </a:lnTo>
              <a:lnTo>
                <a:pt x="1011046" y="27255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E56C0-55AC-4F98-AC55-AE3928CC91BC}">
      <dsp:nvSpPr>
        <dsp:cNvPr id="0" name=""/>
        <dsp:cNvSpPr/>
      </dsp:nvSpPr>
      <dsp:spPr>
        <a:xfrm>
          <a:off x="971153" y="1572490"/>
          <a:ext cx="933523" cy="272557"/>
        </a:xfrm>
        <a:custGeom>
          <a:avLst/>
          <a:gdLst/>
          <a:ahLst/>
          <a:cxnLst/>
          <a:rect l="0" t="0" r="0" b="0"/>
          <a:pathLst>
            <a:path>
              <a:moveTo>
                <a:pt x="933523" y="0"/>
              </a:moveTo>
              <a:lnTo>
                <a:pt x="933523" y="136278"/>
              </a:lnTo>
              <a:lnTo>
                <a:pt x="0" y="136278"/>
              </a:lnTo>
              <a:lnTo>
                <a:pt x="0" y="27255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3DA51-5EA4-4C7E-B4FE-54480DB5B6C9}">
      <dsp:nvSpPr>
        <dsp:cNvPr id="0" name=""/>
        <dsp:cNvSpPr/>
      </dsp:nvSpPr>
      <dsp:spPr>
        <a:xfrm>
          <a:off x="2553623" y="650986"/>
          <a:ext cx="1295622" cy="597031"/>
        </a:xfrm>
        <a:custGeom>
          <a:avLst/>
          <a:gdLst/>
          <a:ahLst/>
          <a:cxnLst/>
          <a:rect l="0" t="0" r="0" b="0"/>
          <a:pathLst>
            <a:path>
              <a:moveTo>
                <a:pt x="1295622" y="0"/>
              </a:moveTo>
              <a:lnTo>
                <a:pt x="1295622" y="597031"/>
              </a:lnTo>
              <a:lnTo>
                <a:pt x="0" y="59703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7DD9F-DB04-4AF0-872B-846E28670E04}">
      <dsp:nvSpPr>
        <dsp:cNvPr id="0" name=""/>
        <dsp:cNvSpPr/>
      </dsp:nvSpPr>
      <dsp:spPr>
        <a:xfrm>
          <a:off x="3200299" y="2039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Polgári és politikai jogok</a:t>
          </a:r>
        </a:p>
      </dsp:txBody>
      <dsp:txXfrm>
        <a:off x="3200299" y="2039"/>
        <a:ext cx="1297894" cy="648947"/>
      </dsp:txXfrm>
    </dsp:sp>
    <dsp:sp modelId="{88982170-40F6-40E6-8806-018E1B79FCD3}">
      <dsp:nvSpPr>
        <dsp:cNvPr id="0" name=""/>
        <dsp:cNvSpPr/>
      </dsp:nvSpPr>
      <dsp:spPr>
        <a:xfrm>
          <a:off x="1255729" y="923543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Választójog</a:t>
          </a:r>
        </a:p>
      </dsp:txBody>
      <dsp:txXfrm>
        <a:off x="1255729" y="923543"/>
        <a:ext cx="1297894" cy="648947"/>
      </dsp:txXfrm>
    </dsp:sp>
    <dsp:sp modelId="{77DA347F-15D8-4B5B-B41C-931731484A02}">
      <dsp:nvSpPr>
        <dsp:cNvPr id="0" name=""/>
        <dsp:cNvSpPr/>
      </dsp:nvSpPr>
      <dsp:spPr>
        <a:xfrm>
          <a:off x="96385" y="1845048"/>
          <a:ext cx="1749535" cy="9121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Helyhatósági választás a lakóhely szerinti tagállamban</a:t>
          </a:r>
        </a:p>
      </dsp:txBody>
      <dsp:txXfrm>
        <a:off x="96385" y="1845048"/>
        <a:ext cx="1749535" cy="912179"/>
      </dsp:txXfrm>
    </dsp:sp>
    <dsp:sp modelId="{3E7D89A9-2A38-45D6-BECB-F4945425DA6E}">
      <dsp:nvSpPr>
        <dsp:cNvPr id="0" name=""/>
        <dsp:cNvSpPr/>
      </dsp:nvSpPr>
      <dsp:spPr>
        <a:xfrm>
          <a:off x="2118478" y="1845048"/>
          <a:ext cx="1594488" cy="1106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EP választás a lakóhely szerinti tagállamban</a:t>
          </a:r>
        </a:p>
      </dsp:txBody>
      <dsp:txXfrm>
        <a:off x="2118478" y="1845048"/>
        <a:ext cx="1594488" cy="1106337"/>
      </dsp:txXfrm>
    </dsp:sp>
    <dsp:sp modelId="{131F98C4-4755-438E-A1BB-C61943726303}">
      <dsp:nvSpPr>
        <dsp:cNvPr id="0" name=""/>
        <dsp:cNvSpPr/>
      </dsp:nvSpPr>
      <dsp:spPr>
        <a:xfrm>
          <a:off x="3985525" y="923543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Polgári kezdeményezés</a:t>
          </a:r>
        </a:p>
      </dsp:txBody>
      <dsp:txXfrm>
        <a:off x="3985525" y="923543"/>
        <a:ext cx="1297894" cy="648947"/>
      </dsp:txXfrm>
    </dsp:sp>
    <dsp:sp modelId="{6B51677A-A117-4D9E-824A-E31409A4D812}">
      <dsp:nvSpPr>
        <dsp:cNvPr id="0" name=""/>
        <dsp:cNvSpPr/>
      </dsp:nvSpPr>
      <dsp:spPr>
        <a:xfrm>
          <a:off x="881611" y="3223944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Panaszjog</a:t>
          </a:r>
        </a:p>
      </dsp:txBody>
      <dsp:txXfrm>
        <a:off x="881611" y="3223944"/>
        <a:ext cx="1297894" cy="648947"/>
      </dsp:txXfrm>
    </dsp:sp>
    <dsp:sp modelId="{9FBC131E-D470-4F2A-B7CB-57CF6A54DDEC}">
      <dsp:nvSpPr>
        <dsp:cNvPr id="0" name=""/>
        <dsp:cNvSpPr/>
      </dsp:nvSpPr>
      <dsp:spPr>
        <a:xfrm>
          <a:off x="96385" y="4145449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Petíciós jog (EP</a:t>
          </a:r>
          <a:r>
            <a:rPr lang="hu-HU" sz="1400" kern="1200" dirty="0">
              <a:latin typeface="Verdana (Szövegtörzs)"/>
            </a:rPr>
            <a:t>)</a:t>
          </a:r>
        </a:p>
      </dsp:txBody>
      <dsp:txXfrm>
        <a:off x="96385" y="4145449"/>
        <a:ext cx="1297894" cy="648947"/>
      </dsp:txXfrm>
    </dsp:sp>
    <dsp:sp modelId="{2EEAD124-57C8-448C-A269-3E883A9E28C8}">
      <dsp:nvSpPr>
        <dsp:cNvPr id="0" name=""/>
        <dsp:cNvSpPr/>
      </dsp:nvSpPr>
      <dsp:spPr>
        <a:xfrm>
          <a:off x="1666837" y="4145449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Európai ombudsman</a:t>
          </a:r>
        </a:p>
      </dsp:txBody>
      <dsp:txXfrm>
        <a:off x="1666837" y="4145449"/>
        <a:ext cx="1297894" cy="648947"/>
      </dsp:txXfrm>
    </dsp:sp>
    <dsp:sp modelId="{E4E8FE45-8A76-4707-A5C3-619BA832CD18}">
      <dsp:nvSpPr>
        <dsp:cNvPr id="0" name=""/>
        <dsp:cNvSpPr/>
      </dsp:nvSpPr>
      <dsp:spPr>
        <a:xfrm>
          <a:off x="4770751" y="3223944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Információs jog</a:t>
          </a:r>
        </a:p>
      </dsp:txBody>
      <dsp:txXfrm>
        <a:off x="4770751" y="3223944"/>
        <a:ext cx="1297894" cy="648947"/>
      </dsp:txXfrm>
    </dsp:sp>
    <dsp:sp modelId="{DF3B0762-5FA7-4FCF-A3E2-0B1A351E7926}">
      <dsp:nvSpPr>
        <dsp:cNvPr id="0" name=""/>
        <dsp:cNvSpPr/>
      </dsp:nvSpPr>
      <dsp:spPr>
        <a:xfrm>
          <a:off x="3985525" y="4145449"/>
          <a:ext cx="1297894" cy="9521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Uniós dokumentumokhoz való hozzáférés</a:t>
          </a:r>
        </a:p>
      </dsp:txBody>
      <dsp:txXfrm>
        <a:off x="3985525" y="4145449"/>
        <a:ext cx="1297894" cy="952187"/>
      </dsp:txXfrm>
    </dsp:sp>
    <dsp:sp modelId="{603184A5-9276-4D6E-97B3-2CF4DA6ECC3D}">
      <dsp:nvSpPr>
        <dsp:cNvPr id="0" name=""/>
        <dsp:cNvSpPr/>
      </dsp:nvSpPr>
      <dsp:spPr>
        <a:xfrm>
          <a:off x="5555976" y="4145449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Megkeresési jog</a:t>
          </a:r>
        </a:p>
      </dsp:txBody>
      <dsp:txXfrm>
        <a:off x="5555976" y="4145449"/>
        <a:ext cx="1297894" cy="648947"/>
      </dsp:txXfrm>
    </dsp:sp>
    <dsp:sp modelId="{61E0A2C2-2F5C-43EA-B01E-E03AA3750241}">
      <dsp:nvSpPr>
        <dsp:cNvPr id="0" name=""/>
        <dsp:cNvSpPr/>
      </dsp:nvSpPr>
      <dsp:spPr>
        <a:xfrm>
          <a:off x="96385" y="5370193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Megfelelő ügyintézéshez való jog</a:t>
          </a:r>
        </a:p>
      </dsp:txBody>
      <dsp:txXfrm>
        <a:off x="96385" y="5370193"/>
        <a:ext cx="1297894" cy="648947"/>
      </dsp:txXfrm>
    </dsp:sp>
    <dsp:sp modelId="{A6EC7D11-3D5F-463E-8514-606EBD7424B9}">
      <dsp:nvSpPr>
        <dsp:cNvPr id="0" name=""/>
        <dsp:cNvSpPr/>
      </dsp:nvSpPr>
      <dsp:spPr>
        <a:xfrm>
          <a:off x="5792699" y="2039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Védelemhez való jog</a:t>
          </a:r>
        </a:p>
      </dsp:txBody>
      <dsp:txXfrm>
        <a:off x="5792699" y="2039"/>
        <a:ext cx="1297894" cy="648947"/>
      </dsp:txXfrm>
    </dsp:sp>
    <dsp:sp modelId="{EED7397A-9E5D-42AC-99AE-FF8E4FC2AC3A}">
      <dsp:nvSpPr>
        <dsp:cNvPr id="0" name=""/>
        <dsp:cNvSpPr/>
      </dsp:nvSpPr>
      <dsp:spPr>
        <a:xfrm>
          <a:off x="5555976" y="923543"/>
          <a:ext cx="1771339" cy="13678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Harmadik államban bármely tagállam diplomáciai és konzuli hatóságainak védelme</a:t>
          </a:r>
        </a:p>
      </dsp:txBody>
      <dsp:txXfrm>
        <a:off x="5555976" y="923543"/>
        <a:ext cx="1771339" cy="1367831"/>
      </dsp:txXfrm>
    </dsp:sp>
    <dsp:sp modelId="{40D28ADE-4D1D-4F75-A9F8-DEF821F781A9}">
      <dsp:nvSpPr>
        <dsp:cNvPr id="0" name=""/>
        <dsp:cNvSpPr/>
      </dsp:nvSpPr>
      <dsp:spPr>
        <a:xfrm>
          <a:off x="7363151" y="2039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Szabadságjogok</a:t>
          </a:r>
        </a:p>
      </dsp:txBody>
      <dsp:txXfrm>
        <a:off x="7363151" y="2039"/>
        <a:ext cx="1297894" cy="648947"/>
      </dsp:txXfrm>
    </dsp:sp>
    <dsp:sp modelId="{79A51384-6160-4F2F-9C52-1562C82C34F0}">
      <dsp:nvSpPr>
        <dsp:cNvPr id="0" name=""/>
        <dsp:cNvSpPr/>
      </dsp:nvSpPr>
      <dsp:spPr>
        <a:xfrm>
          <a:off x="7687625" y="923543"/>
          <a:ext cx="1297894" cy="6489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Véleménynyilvánítás és vita</a:t>
          </a:r>
        </a:p>
      </dsp:txBody>
      <dsp:txXfrm>
        <a:off x="7687625" y="923543"/>
        <a:ext cx="1297894" cy="648947"/>
      </dsp:txXfrm>
    </dsp:sp>
    <dsp:sp modelId="{FF865482-A888-4EC2-A42D-07DE462166CC}">
      <dsp:nvSpPr>
        <dsp:cNvPr id="0" name=""/>
        <dsp:cNvSpPr/>
      </dsp:nvSpPr>
      <dsp:spPr>
        <a:xfrm>
          <a:off x="7687625" y="1845048"/>
          <a:ext cx="1656476" cy="11124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Szabad mozgás és tartózkodás a tagállamok területén</a:t>
          </a:r>
        </a:p>
      </dsp:txBody>
      <dsp:txXfrm>
        <a:off x="7687625" y="1845048"/>
        <a:ext cx="1656476" cy="11124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DC103-203D-4651-B272-6BF111C92958}">
      <dsp:nvSpPr>
        <dsp:cNvPr id="0" name=""/>
        <dsp:cNvSpPr/>
      </dsp:nvSpPr>
      <dsp:spPr>
        <a:xfrm>
          <a:off x="1385" y="456654"/>
          <a:ext cx="1592279" cy="7961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Intézmények</a:t>
          </a:r>
        </a:p>
      </dsp:txBody>
      <dsp:txXfrm>
        <a:off x="24703" y="479972"/>
        <a:ext cx="1545643" cy="749503"/>
      </dsp:txXfrm>
    </dsp:sp>
    <dsp:sp modelId="{33C1FC4F-599B-4D89-B1A7-4CD4D61C232F}">
      <dsp:nvSpPr>
        <dsp:cNvPr id="0" name=""/>
        <dsp:cNvSpPr/>
      </dsp:nvSpPr>
      <dsp:spPr>
        <a:xfrm>
          <a:off x="160613" y="1252794"/>
          <a:ext cx="159227" cy="597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104"/>
              </a:lnTo>
              <a:lnTo>
                <a:pt x="159227" y="59710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F25FF-36AA-4B17-83B7-0574D5248074}">
      <dsp:nvSpPr>
        <dsp:cNvPr id="0" name=""/>
        <dsp:cNvSpPr/>
      </dsp:nvSpPr>
      <dsp:spPr>
        <a:xfrm>
          <a:off x="319841" y="1451829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Európai Bizottság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00" kern="1200" dirty="0"/>
            <a:t>JUST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00" kern="1200" dirty="0"/>
            <a:t>SANTE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00" kern="1200" dirty="0"/>
            <a:t>GROW</a:t>
          </a:r>
        </a:p>
      </dsp:txBody>
      <dsp:txXfrm>
        <a:off x="343159" y="1475147"/>
        <a:ext cx="1227187" cy="749503"/>
      </dsp:txXfrm>
    </dsp:sp>
    <dsp:sp modelId="{9F040B27-BF42-442F-82C9-07880D9BC3D5}">
      <dsp:nvSpPr>
        <dsp:cNvPr id="0" name=""/>
        <dsp:cNvSpPr/>
      </dsp:nvSpPr>
      <dsp:spPr>
        <a:xfrm>
          <a:off x="160613" y="1252794"/>
          <a:ext cx="159227" cy="1592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279"/>
              </a:lnTo>
              <a:lnTo>
                <a:pt x="159227" y="159227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163D8-12F0-4DE5-93DF-71BA48CB1505}">
      <dsp:nvSpPr>
        <dsp:cNvPr id="0" name=""/>
        <dsp:cNvSpPr/>
      </dsp:nvSpPr>
      <dsp:spPr>
        <a:xfrm>
          <a:off x="319841" y="2447003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Európai Parlament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00" kern="1200" dirty="0"/>
            <a:t>IMCO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00" kern="1200" dirty="0"/>
            <a:t>ENVI</a:t>
          </a:r>
        </a:p>
      </dsp:txBody>
      <dsp:txXfrm>
        <a:off x="343159" y="2470321"/>
        <a:ext cx="1227187" cy="749503"/>
      </dsp:txXfrm>
    </dsp:sp>
    <dsp:sp modelId="{EF2D7E25-A59E-46B6-B099-F48049AF4A50}">
      <dsp:nvSpPr>
        <dsp:cNvPr id="0" name=""/>
        <dsp:cNvSpPr/>
      </dsp:nvSpPr>
      <dsp:spPr>
        <a:xfrm>
          <a:off x="160613" y="1252794"/>
          <a:ext cx="159227" cy="2587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454"/>
              </a:lnTo>
              <a:lnTo>
                <a:pt x="159227" y="258745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14270-E494-4D56-895F-690C6611A2DE}">
      <dsp:nvSpPr>
        <dsp:cNvPr id="0" name=""/>
        <dsp:cNvSpPr/>
      </dsp:nvSpPr>
      <dsp:spPr>
        <a:xfrm>
          <a:off x="319841" y="3442178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Tanács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00" kern="1200" dirty="0"/>
            <a:t>EPSCO</a:t>
          </a:r>
        </a:p>
      </dsp:txBody>
      <dsp:txXfrm>
        <a:off x="343159" y="3465496"/>
        <a:ext cx="1227187" cy="749503"/>
      </dsp:txXfrm>
    </dsp:sp>
    <dsp:sp modelId="{F64F9D97-CE04-48C3-AD0A-B0878838BF45}">
      <dsp:nvSpPr>
        <dsp:cNvPr id="0" name=""/>
        <dsp:cNvSpPr/>
      </dsp:nvSpPr>
      <dsp:spPr>
        <a:xfrm>
          <a:off x="1991734" y="456654"/>
          <a:ext cx="1592279" cy="7961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Ügynökségek</a:t>
          </a:r>
        </a:p>
      </dsp:txBody>
      <dsp:txXfrm>
        <a:off x="2015052" y="479972"/>
        <a:ext cx="1545643" cy="749503"/>
      </dsp:txXfrm>
    </dsp:sp>
    <dsp:sp modelId="{FFD080A9-9264-480C-9374-283AE98F802F}">
      <dsp:nvSpPr>
        <dsp:cNvPr id="0" name=""/>
        <dsp:cNvSpPr/>
      </dsp:nvSpPr>
      <dsp:spPr>
        <a:xfrm>
          <a:off x="2150962" y="1252794"/>
          <a:ext cx="159227" cy="597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104"/>
              </a:lnTo>
              <a:lnTo>
                <a:pt x="159227" y="59710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2DF13-D26D-4F09-B983-EEDC716DEBAB}">
      <dsp:nvSpPr>
        <dsp:cNvPr id="0" name=""/>
        <dsp:cNvSpPr/>
      </dsp:nvSpPr>
      <dsp:spPr>
        <a:xfrm>
          <a:off x="2310190" y="1451829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CHAFEA</a:t>
          </a:r>
        </a:p>
      </dsp:txBody>
      <dsp:txXfrm>
        <a:off x="2333508" y="1475147"/>
        <a:ext cx="1227187" cy="749503"/>
      </dsp:txXfrm>
    </dsp:sp>
    <dsp:sp modelId="{A5067A72-59AA-41F2-A82F-ED2401BADF88}">
      <dsp:nvSpPr>
        <dsp:cNvPr id="0" name=""/>
        <dsp:cNvSpPr/>
      </dsp:nvSpPr>
      <dsp:spPr>
        <a:xfrm>
          <a:off x="2150962" y="1252794"/>
          <a:ext cx="159227" cy="1592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279"/>
              </a:lnTo>
              <a:lnTo>
                <a:pt x="159227" y="159227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AF87B-EDEE-48DC-A940-87B97900040A}">
      <dsp:nvSpPr>
        <dsp:cNvPr id="0" name=""/>
        <dsp:cNvSpPr/>
      </dsp:nvSpPr>
      <dsp:spPr>
        <a:xfrm>
          <a:off x="2310190" y="2447003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EFSA</a:t>
          </a:r>
        </a:p>
      </dsp:txBody>
      <dsp:txXfrm>
        <a:off x="2333508" y="2470321"/>
        <a:ext cx="1227187" cy="749503"/>
      </dsp:txXfrm>
    </dsp:sp>
    <dsp:sp modelId="{CF7E2D3B-A408-4D1D-9B7E-ED3FA5C829F8}">
      <dsp:nvSpPr>
        <dsp:cNvPr id="0" name=""/>
        <dsp:cNvSpPr/>
      </dsp:nvSpPr>
      <dsp:spPr>
        <a:xfrm>
          <a:off x="3982084" y="456654"/>
          <a:ext cx="1592279" cy="7961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Hálózatok</a:t>
          </a:r>
        </a:p>
      </dsp:txBody>
      <dsp:txXfrm>
        <a:off x="4005402" y="479972"/>
        <a:ext cx="1545643" cy="749503"/>
      </dsp:txXfrm>
    </dsp:sp>
    <dsp:sp modelId="{387B5B51-B13A-4BC7-94E9-C2E00F1E86A6}">
      <dsp:nvSpPr>
        <dsp:cNvPr id="0" name=""/>
        <dsp:cNvSpPr/>
      </dsp:nvSpPr>
      <dsp:spPr>
        <a:xfrm>
          <a:off x="4141312" y="1252794"/>
          <a:ext cx="159227" cy="597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104"/>
              </a:lnTo>
              <a:lnTo>
                <a:pt x="159227" y="59710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53740-0659-47D6-A83C-D873DD8B4B84}">
      <dsp:nvSpPr>
        <dsp:cNvPr id="0" name=""/>
        <dsp:cNvSpPr/>
      </dsp:nvSpPr>
      <dsp:spPr>
        <a:xfrm>
          <a:off x="4300540" y="1451829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RAPEX</a:t>
          </a:r>
        </a:p>
      </dsp:txBody>
      <dsp:txXfrm>
        <a:off x="4323858" y="1475147"/>
        <a:ext cx="1227187" cy="749503"/>
      </dsp:txXfrm>
    </dsp:sp>
    <dsp:sp modelId="{14E8EA6C-C53E-4E76-BA62-9B1F38BBA25F}">
      <dsp:nvSpPr>
        <dsp:cNvPr id="0" name=""/>
        <dsp:cNvSpPr/>
      </dsp:nvSpPr>
      <dsp:spPr>
        <a:xfrm>
          <a:off x="4141312" y="1252794"/>
          <a:ext cx="159227" cy="1592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279"/>
              </a:lnTo>
              <a:lnTo>
                <a:pt x="159227" y="159227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47AF13-B1B5-4D41-9419-55D4833CB79C}">
      <dsp:nvSpPr>
        <dsp:cNvPr id="0" name=""/>
        <dsp:cNvSpPr/>
      </dsp:nvSpPr>
      <dsp:spPr>
        <a:xfrm>
          <a:off x="4300540" y="2447003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 err="1"/>
            <a:t>ECC-Net</a:t>
          </a:r>
          <a:endParaRPr lang="hu-HU" sz="1500" kern="1200" dirty="0"/>
        </a:p>
      </dsp:txBody>
      <dsp:txXfrm>
        <a:off x="4323858" y="2470321"/>
        <a:ext cx="1227187" cy="749503"/>
      </dsp:txXfrm>
    </dsp:sp>
    <dsp:sp modelId="{019DBD1E-25EE-42F6-B0AC-2931179D0751}">
      <dsp:nvSpPr>
        <dsp:cNvPr id="0" name=""/>
        <dsp:cNvSpPr/>
      </dsp:nvSpPr>
      <dsp:spPr>
        <a:xfrm>
          <a:off x="4141312" y="1252794"/>
          <a:ext cx="159227" cy="2587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7454"/>
              </a:lnTo>
              <a:lnTo>
                <a:pt x="159227" y="258745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491B3-EB98-45B7-81CF-C9B7F331F8C6}">
      <dsp:nvSpPr>
        <dsp:cNvPr id="0" name=""/>
        <dsp:cNvSpPr/>
      </dsp:nvSpPr>
      <dsp:spPr>
        <a:xfrm>
          <a:off x="4300540" y="3442178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CPC Network</a:t>
          </a:r>
        </a:p>
      </dsp:txBody>
      <dsp:txXfrm>
        <a:off x="4323858" y="3465496"/>
        <a:ext cx="1227187" cy="749503"/>
      </dsp:txXfrm>
    </dsp:sp>
    <dsp:sp modelId="{39C11744-F8F3-4D5D-989D-486E16EC7AC3}">
      <dsp:nvSpPr>
        <dsp:cNvPr id="0" name=""/>
        <dsp:cNvSpPr/>
      </dsp:nvSpPr>
      <dsp:spPr>
        <a:xfrm>
          <a:off x="4141312" y="1252794"/>
          <a:ext cx="159227" cy="3522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2166"/>
              </a:lnTo>
              <a:lnTo>
                <a:pt x="159227" y="352216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38FE0-3EBA-4CF5-9163-1191D4E330C8}">
      <dsp:nvSpPr>
        <dsp:cNvPr id="0" name=""/>
        <dsp:cNvSpPr/>
      </dsp:nvSpPr>
      <dsp:spPr>
        <a:xfrm>
          <a:off x="4300540" y="4437353"/>
          <a:ext cx="1273823" cy="67521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Európai Igazságügyi Hálózat</a:t>
          </a:r>
        </a:p>
      </dsp:txBody>
      <dsp:txXfrm>
        <a:off x="4320316" y="4457129"/>
        <a:ext cx="1234271" cy="635662"/>
      </dsp:txXfrm>
    </dsp:sp>
    <dsp:sp modelId="{19268449-87BB-44E5-A5FB-F5D00C2D031C}">
      <dsp:nvSpPr>
        <dsp:cNvPr id="0" name=""/>
        <dsp:cNvSpPr/>
      </dsp:nvSpPr>
      <dsp:spPr>
        <a:xfrm>
          <a:off x="5972433" y="456654"/>
          <a:ext cx="1592279" cy="7961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Platformok</a:t>
          </a:r>
        </a:p>
      </dsp:txBody>
      <dsp:txXfrm>
        <a:off x="5995751" y="479972"/>
        <a:ext cx="1545643" cy="749503"/>
      </dsp:txXfrm>
    </dsp:sp>
    <dsp:sp modelId="{8898C477-D4AD-45CF-AFA4-11D7EA22014D}">
      <dsp:nvSpPr>
        <dsp:cNvPr id="0" name=""/>
        <dsp:cNvSpPr/>
      </dsp:nvSpPr>
      <dsp:spPr>
        <a:xfrm>
          <a:off x="6131661" y="1252794"/>
          <a:ext cx="159227" cy="597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104"/>
              </a:lnTo>
              <a:lnTo>
                <a:pt x="159227" y="59710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07185D-1009-4312-B8E5-3D852296FB8F}">
      <dsp:nvSpPr>
        <dsp:cNvPr id="0" name=""/>
        <dsp:cNvSpPr/>
      </dsp:nvSpPr>
      <dsp:spPr>
        <a:xfrm>
          <a:off x="6290889" y="1451829"/>
          <a:ext cx="1273823" cy="79613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ODR</a:t>
          </a:r>
        </a:p>
      </dsp:txBody>
      <dsp:txXfrm>
        <a:off x="6314207" y="1475147"/>
        <a:ext cx="1227187" cy="7495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AC5FA-16EC-4DF9-BC71-E2E7598E481C}">
      <dsp:nvSpPr>
        <dsp:cNvPr id="0" name=""/>
        <dsp:cNvSpPr/>
      </dsp:nvSpPr>
      <dsp:spPr bwMode="white">
        <a:xfrm>
          <a:off x="0" y="0"/>
          <a:ext cx="8964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23C4F3B4-DDEE-4F6F-AAF7-03496C6CF686}">
      <dsp:nvSpPr>
        <dsp:cNvPr id="0" name=""/>
        <dsp:cNvSpPr/>
      </dsp:nvSpPr>
      <dsp:spPr bwMode="white">
        <a:xfrm>
          <a:off x="0" y="321743"/>
          <a:ext cx="1792897" cy="1930421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600" kern="1200" dirty="0">
            <a:solidFill>
              <a:schemeClr val="tx1"/>
            </a:solidFill>
            <a:latin typeface="Verdana (Szövegtörzs)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chemeClr val="tx1"/>
              </a:solidFill>
              <a:latin typeface="Verdana (Szövegtörzs)"/>
            </a:rPr>
            <a:t>A fogyasztó tájékoztatása</a:t>
          </a:r>
        </a:p>
      </dsp:txBody>
      <dsp:txXfrm>
        <a:off x="0" y="321743"/>
        <a:ext cx="1792897" cy="1930421"/>
      </dsp:txXfrm>
    </dsp:sp>
    <dsp:sp modelId="{8BE042BC-D4E7-47D3-9A15-01FAFC3EC37A}">
      <dsp:nvSpPr>
        <dsp:cNvPr id="0" name=""/>
        <dsp:cNvSpPr/>
      </dsp:nvSpPr>
      <dsp:spPr bwMode="white">
        <a:xfrm>
          <a:off x="1927365" y="437542"/>
          <a:ext cx="7037122" cy="603257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Verdana (Szövegtörzs)"/>
            </a:rPr>
            <a:t>Megtévesztő kereskedelmi gyakorlatok</a:t>
          </a:r>
        </a:p>
      </dsp:txBody>
      <dsp:txXfrm>
        <a:off x="1927365" y="437542"/>
        <a:ext cx="7037122" cy="603257"/>
      </dsp:txXfrm>
    </dsp:sp>
    <dsp:sp modelId="{16BF2BE8-7587-421E-B69F-29AE56BB4D7F}">
      <dsp:nvSpPr>
        <dsp:cNvPr id="0" name=""/>
        <dsp:cNvSpPr/>
      </dsp:nvSpPr>
      <dsp:spPr bwMode="white">
        <a:xfrm>
          <a:off x="1792897" y="633419"/>
          <a:ext cx="7171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D903D079-316D-40A6-8635-C301C5D8501C}">
      <dsp:nvSpPr>
        <dsp:cNvPr id="0" name=""/>
        <dsp:cNvSpPr/>
      </dsp:nvSpPr>
      <dsp:spPr bwMode="white">
        <a:xfrm>
          <a:off x="1927365" y="663582"/>
          <a:ext cx="7037122" cy="603257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Verdana (Szövegtörzs)"/>
            </a:rPr>
            <a:t>Információs hálózatok</a:t>
          </a:r>
        </a:p>
      </dsp:txBody>
      <dsp:txXfrm>
        <a:off x="1927365" y="663582"/>
        <a:ext cx="7037122" cy="603257"/>
      </dsp:txXfrm>
    </dsp:sp>
    <dsp:sp modelId="{2CC76375-B0D6-4F25-80AF-B6E9417F9229}">
      <dsp:nvSpPr>
        <dsp:cNvPr id="0" name=""/>
        <dsp:cNvSpPr/>
      </dsp:nvSpPr>
      <dsp:spPr bwMode="white">
        <a:xfrm>
          <a:off x="1792897" y="1266839"/>
          <a:ext cx="7171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D3742770-E7B8-450E-A17C-2D9FF6501034}">
      <dsp:nvSpPr>
        <dsp:cNvPr id="0" name=""/>
        <dsp:cNvSpPr/>
      </dsp:nvSpPr>
      <dsp:spPr bwMode="white">
        <a:xfrm>
          <a:off x="1927365" y="1297002"/>
          <a:ext cx="7037122" cy="603257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Verdana (Szövegtörzs)"/>
            </a:rPr>
            <a:t>Csomagolás és címkézés</a:t>
          </a:r>
        </a:p>
      </dsp:txBody>
      <dsp:txXfrm>
        <a:off x="1927365" y="1297002"/>
        <a:ext cx="7037122" cy="603257"/>
      </dsp:txXfrm>
    </dsp:sp>
    <dsp:sp modelId="{A26C8D7B-B53E-4D78-9039-AE4065329B8A}">
      <dsp:nvSpPr>
        <dsp:cNvPr id="0" name=""/>
        <dsp:cNvSpPr/>
      </dsp:nvSpPr>
      <dsp:spPr bwMode="white">
        <a:xfrm>
          <a:off x="1792897" y="1900258"/>
          <a:ext cx="7171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6F0D599E-20F6-426B-9BF7-13B2209762C3}">
      <dsp:nvSpPr>
        <dsp:cNvPr id="0" name=""/>
        <dsp:cNvSpPr/>
      </dsp:nvSpPr>
      <dsp:spPr bwMode="white">
        <a:xfrm>
          <a:off x="0" y="1930421"/>
          <a:ext cx="8964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7D67DE3A-C7E8-4A21-84E5-4E923F52109F}">
      <dsp:nvSpPr>
        <dsp:cNvPr id="0" name=""/>
        <dsp:cNvSpPr/>
      </dsp:nvSpPr>
      <dsp:spPr bwMode="white">
        <a:xfrm>
          <a:off x="0" y="1930421"/>
          <a:ext cx="1792897" cy="1930421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chemeClr val="tx1"/>
              </a:solidFill>
              <a:latin typeface="Verdana (Szövegtörzs)"/>
            </a:rPr>
            <a:t>A fogyasztó biztonsága</a:t>
          </a:r>
        </a:p>
      </dsp:txBody>
      <dsp:txXfrm>
        <a:off x="0" y="1930421"/>
        <a:ext cx="1792897" cy="1930421"/>
      </dsp:txXfrm>
    </dsp:sp>
    <dsp:sp modelId="{A6BDEC0D-3DB7-43CF-A934-43298989CD81}">
      <dsp:nvSpPr>
        <dsp:cNvPr id="0" name=""/>
        <dsp:cNvSpPr/>
      </dsp:nvSpPr>
      <dsp:spPr bwMode="white">
        <a:xfrm>
          <a:off x="1927365" y="1948633"/>
          <a:ext cx="7037122" cy="36423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Verdana (Szövegtörzs)"/>
            </a:rPr>
            <a:t>Egészségvédelem</a:t>
          </a:r>
        </a:p>
      </dsp:txBody>
      <dsp:txXfrm>
        <a:off x="1927365" y="1948633"/>
        <a:ext cx="7037122" cy="364230"/>
      </dsp:txXfrm>
    </dsp:sp>
    <dsp:sp modelId="{5697808A-5AF3-489E-883E-EFC13722A0A6}">
      <dsp:nvSpPr>
        <dsp:cNvPr id="0" name=""/>
        <dsp:cNvSpPr/>
      </dsp:nvSpPr>
      <dsp:spPr bwMode="white">
        <a:xfrm>
          <a:off x="1792897" y="2312863"/>
          <a:ext cx="7171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FC721E94-1D26-42A6-A30B-19089440056B}">
      <dsp:nvSpPr>
        <dsp:cNvPr id="0" name=""/>
        <dsp:cNvSpPr/>
      </dsp:nvSpPr>
      <dsp:spPr bwMode="white">
        <a:xfrm>
          <a:off x="1927365" y="2331075"/>
          <a:ext cx="7037122" cy="36423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Verdana (Szövegtörzs)"/>
            </a:rPr>
            <a:t>Általános alapelvek</a:t>
          </a:r>
        </a:p>
      </dsp:txBody>
      <dsp:txXfrm>
        <a:off x="1927365" y="2331075"/>
        <a:ext cx="7037122" cy="364230"/>
      </dsp:txXfrm>
    </dsp:sp>
    <dsp:sp modelId="{1CD8BB4F-EA0B-4E6F-82FC-CE7EB8E803D7}">
      <dsp:nvSpPr>
        <dsp:cNvPr id="0" name=""/>
        <dsp:cNvSpPr/>
      </dsp:nvSpPr>
      <dsp:spPr bwMode="white">
        <a:xfrm>
          <a:off x="1792897" y="2695305"/>
          <a:ext cx="7171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162E6CA0-96A0-441B-8A67-E5D6E6A97DB8}">
      <dsp:nvSpPr>
        <dsp:cNvPr id="0" name=""/>
        <dsp:cNvSpPr/>
      </dsp:nvSpPr>
      <dsp:spPr bwMode="white">
        <a:xfrm>
          <a:off x="1927365" y="2713517"/>
          <a:ext cx="7037122" cy="36423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Verdana (Szövegtörzs)"/>
            </a:rPr>
            <a:t>GMO</a:t>
          </a:r>
        </a:p>
      </dsp:txBody>
      <dsp:txXfrm>
        <a:off x="1927365" y="2713517"/>
        <a:ext cx="7037122" cy="364230"/>
      </dsp:txXfrm>
    </dsp:sp>
    <dsp:sp modelId="{341487F4-3B0C-4EBF-9DBC-5855D87A4C4D}">
      <dsp:nvSpPr>
        <dsp:cNvPr id="0" name=""/>
        <dsp:cNvSpPr/>
      </dsp:nvSpPr>
      <dsp:spPr bwMode="white">
        <a:xfrm>
          <a:off x="1792897" y="3077747"/>
          <a:ext cx="7171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8F9549FC-761A-41E0-BB05-AE97FEC76078}">
      <dsp:nvSpPr>
        <dsp:cNvPr id="0" name=""/>
        <dsp:cNvSpPr/>
      </dsp:nvSpPr>
      <dsp:spPr bwMode="white">
        <a:xfrm>
          <a:off x="1927365" y="3095959"/>
          <a:ext cx="7037122" cy="36423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Verdana (Szövegtörzs)"/>
            </a:rPr>
            <a:t>Termékbiztonság</a:t>
          </a:r>
        </a:p>
      </dsp:txBody>
      <dsp:txXfrm>
        <a:off x="1927365" y="3095959"/>
        <a:ext cx="7037122" cy="364230"/>
      </dsp:txXfrm>
    </dsp:sp>
    <dsp:sp modelId="{CF6FBDD9-43CF-406F-B57A-BF290A94862E}">
      <dsp:nvSpPr>
        <dsp:cNvPr id="0" name=""/>
        <dsp:cNvSpPr/>
      </dsp:nvSpPr>
      <dsp:spPr bwMode="white">
        <a:xfrm>
          <a:off x="1792897" y="3460189"/>
          <a:ext cx="7171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62828B92-2BE7-4310-AA49-8DE52F9753B0}">
      <dsp:nvSpPr>
        <dsp:cNvPr id="0" name=""/>
        <dsp:cNvSpPr/>
      </dsp:nvSpPr>
      <dsp:spPr bwMode="white">
        <a:xfrm>
          <a:off x="1927365" y="3478401"/>
          <a:ext cx="7037122" cy="364230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Verdana (Szövegtörzs)"/>
            </a:rPr>
            <a:t>Termékminőség</a:t>
          </a:r>
        </a:p>
      </dsp:txBody>
      <dsp:txXfrm>
        <a:off x="1927365" y="3478401"/>
        <a:ext cx="7037122" cy="364230"/>
      </dsp:txXfrm>
    </dsp:sp>
    <dsp:sp modelId="{2CD210BC-D199-4991-B2D7-0AC1D8AEE41F}">
      <dsp:nvSpPr>
        <dsp:cNvPr id="0" name=""/>
        <dsp:cNvSpPr/>
      </dsp:nvSpPr>
      <dsp:spPr bwMode="white">
        <a:xfrm>
          <a:off x="1792897" y="3842631"/>
          <a:ext cx="7171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A199432E-96D6-45BC-9123-C68D0C3A984A}">
      <dsp:nvSpPr>
        <dsp:cNvPr id="0" name=""/>
        <dsp:cNvSpPr/>
      </dsp:nvSpPr>
      <dsp:spPr bwMode="white">
        <a:xfrm>
          <a:off x="0" y="3860843"/>
          <a:ext cx="89644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C934AB2F-8EC3-48BA-B831-A76EA4262E1D}">
      <dsp:nvSpPr>
        <dsp:cNvPr id="0" name=""/>
        <dsp:cNvSpPr/>
      </dsp:nvSpPr>
      <dsp:spPr bwMode="white">
        <a:xfrm>
          <a:off x="0" y="3860843"/>
          <a:ext cx="1792897" cy="1930421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chemeClr val="tx1"/>
              </a:solidFill>
              <a:latin typeface="Verdana (Szövegtörzs)"/>
            </a:rPr>
            <a:t>A fogyasztó gazdasági és jogi érdekei</a:t>
          </a:r>
        </a:p>
      </dsp:txBody>
      <dsp:txXfrm>
        <a:off x="0" y="3860843"/>
        <a:ext cx="1792897" cy="1930421"/>
      </dsp:txXfrm>
    </dsp:sp>
    <dsp:sp modelId="{BAFEBD6B-2C79-4FB1-8EA7-171315A1CD9E}">
      <dsp:nvSpPr>
        <dsp:cNvPr id="0" name=""/>
        <dsp:cNvSpPr/>
      </dsp:nvSpPr>
      <dsp:spPr bwMode="white">
        <a:xfrm>
          <a:off x="1927365" y="3876043"/>
          <a:ext cx="7037122" cy="304003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Verdana (Szövegtörzs)"/>
            </a:rPr>
            <a:t>Vitarendezés</a:t>
          </a:r>
        </a:p>
      </dsp:txBody>
      <dsp:txXfrm>
        <a:off x="1927365" y="3876043"/>
        <a:ext cx="7037122" cy="304003"/>
      </dsp:txXfrm>
    </dsp:sp>
    <dsp:sp modelId="{0587F654-431B-486F-801F-044574E322E8}">
      <dsp:nvSpPr>
        <dsp:cNvPr id="0" name=""/>
        <dsp:cNvSpPr/>
      </dsp:nvSpPr>
      <dsp:spPr bwMode="white">
        <a:xfrm>
          <a:off x="1792897" y="4180046"/>
          <a:ext cx="7171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1D1BE08D-57DA-4B28-889E-C7074FF22C6C}">
      <dsp:nvSpPr>
        <dsp:cNvPr id="0" name=""/>
        <dsp:cNvSpPr/>
      </dsp:nvSpPr>
      <dsp:spPr bwMode="white">
        <a:xfrm>
          <a:off x="1927365" y="4195246"/>
          <a:ext cx="7037122" cy="304003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Verdana (Szövegtörzs)"/>
            </a:rPr>
            <a:t>Fogyasztói képviselet</a:t>
          </a:r>
        </a:p>
      </dsp:txBody>
      <dsp:txXfrm>
        <a:off x="1927365" y="4195246"/>
        <a:ext cx="7037122" cy="304003"/>
      </dsp:txXfrm>
    </dsp:sp>
    <dsp:sp modelId="{5E46997A-B951-437D-88A0-CAB44FC5EECD}">
      <dsp:nvSpPr>
        <dsp:cNvPr id="0" name=""/>
        <dsp:cNvSpPr/>
      </dsp:nvSpPr>
      <dsp:spPr bwMode="white">
        <a:xfrm>
          <a:off x="1792897" y="4499250"/>
          <a:ext cx="7171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9E82BD9A-40EF-42A2-BC75-B8432E229034}">
      <dsp:nvSpPr>
        <dsp:cNvPr id="0" name=""/>
        <dsp:cNvSpPr/>
      </dsp:nvSpPr>
      <dsp:spPr bwMode="white">
        <a:xfrm>
          <a:off x="1927365" y="4514450"/>
          <a:ext cx="7037122" cy="304003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Verdana (Szövegtörzs)"/>
            </a:rPr>
            <a:t>E-kereskedelem</a:t>
          </a:r>
        </a:p>
      </dsp:txBody>
      <dsp:txXfrm>
        <a:off x="1927365" y="4514450"/>
        <a:ext cx="7037122" cy="304003"/>
      </dsp:txXfrm>
    </dsp:sp>
    <dsp:sp modelId="{D072BA77-C462-42D3-8B11-434B95D689B7}">
      <dsp:nvSpPr>
        <dsp:cNvPr id="0" name=""/>
        <dsp:cNvSpPr/>
      </dsp:nvSpPr>
      <dsp:spPr bwMode="white">
        <a:xfrm>
          <a:off x="1792897" y="4818453"/>
          <a:ext cx="7171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169441A4-6E27-447B-AD43-72CD99288E22}">
      <dsp:nvSpPr>
        <dsp:cNvPr id="0" name=""/>
        <dsp:cNvSpPr/>
      </dsp:nvSpPr>
      <dsp:spPr bwMode="white">
        <a:xfrm>
          <a:off x="1927365" y="4833653"/>
          <a:ext cx="7037122" cy="304003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Verdana (Szövegtörzs)"/>
            </a:rPr>
            <a:t>Szerződések</a:t>
          </a:r>
        </a:p>
      </dsp:txBody>
      <dsp:txXfrm>
        <a:off x="1927365" y="4833653"/>
        <a:ext cx="7037122" cy="304003"/>
      </dsp:txXfrm>
    </dsp:sp>
    <dsp:sp modelId="{CE547A4A-1AAF-4B8C-9614-1CF39D0B7C66}">
      <dsp:nvSpPr>
        <dsp:cNvPr id="0" name=""/>
        <dsp:cNvSpPr/>
      </dsp:nvSpPr>
      <dsp:spPr bwMode="white">
        <a:xfrm>
          <a:off x="1792897" y="5137657"/>
          <a:ext cx="7171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C3881E00-D816-482E-84AB-55B306FD7CCA}">
      <dsp:nvSpPr>
        <dsp:cNvPr id="0" name=""/>
        <dsp:cNvSpPr/>
      </dsp:nvSpPr>
      <dsp:spPr bwMode="white">
        <a:xfrm>
          <a:off x="1927365" y="5152857"/>
          <a:ext cx="7037122" cy="304003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solidFill>
                <a:schemeClr val="tx1"/>
              </a:solidFill>
              <a:latin typeface="Verdana (Szövegtörzs)"/>
            </a:rPr>
            <a:t>Felelősség</a:t>
          </a:r>
        </a:p>
      </dsp:txBody>
      <dsp:txXfrm>
        <a:off x="1927365" y="5152857"/>
        <a:ext cx="7037122" cy="304003"/>
      </dsp:txXfrm>
    </dsp:sp>
    <dsp:sp modelId="{1199DD61-A5B0-4D60-84B2-D63057A80163}">
      <dsp:nvSpPr>
        <dsp:cNvPr id="0" name=""/>
        <dsp:cNvSpPr/>
      </dsp:nvSpPr>
      <dsp:spPr bwMode="white">
        <a:xfrm>
          <a:off x="1792897" y="5456860"/>
          <a:ext cx="7171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  <dsp:sp modelId="{404D5CEC-B655-4982-BB63-8C2B1515BFCB}">
      <dsp:nvSpPr>
        <dsp:cNvPr id="0" name=""/>
        <dsp:cNvSpPr/>
      </dsp:nvSpPr>
      <dsp:spPr bwMode="white">
        <a:xfrm>
          <a:off x="1927365" y="5472060"/>
          <a:ext cx="7037122" cy="304003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 err="1">
              <a:solidFill>
                <a:schemeClr val="tx1"/>
              </a:solidFill>
              <a:latin typeface="Verdana (Szövegtörzs)"/>
            </a:rPr>
            <a:t>Szektorális</a:t>
          </a:r>
          <a:r>
            <a:rPr lang="hu-HU" sz="1600" kern="1200" dirty="0">
              <a:solidFill>
                <a:schemeClr val="tx1"/>
              </a:solidFill>
              <a:latin typeface="Verdana (Szövegtörzs)"/>
            </a:rPr>
            <a:t> szabályozás</a:t>
          </a:r>
        </a:p>
      </dsp:txBody>
      <dsp:txXfrm>
        <a:off x="1927365" y="5472060"/>
        <a:ext cx="7037122" cy="304003"/>
      </dsp:txXfrm>
    </dsp:sp>
    <dsp:sp modelId="{24EA3B22-08EE-4AFB-B60E-F0F82AF7ACAC}">
      <dsp:nvSpPr>
        <dsp:cNvPr id="0" name=""/>
        <dsp:cNvSpPr/>
      </dsp:nvSpPr>
      <dsp:spPr bwMode="white">
        <a:xfrm>
          <a:off x="1792897" y="5776064"/>
          <a:ext cx="7171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9EED9-061E-4104-A513-CBA8122EBBD4}">
      <dsp:nvSpPr>
        <dsp:cNvPr id="0" name=""/>
        <dsp:cNvSpPr/>
      </dsp:nvSpPr>
      <dsp:spPr>
        <a:xfrm>
          <a:off x="1145831" y="658"/>
          <a:ext cx="2200121" cy="13248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 (Szövegtörzs)"/>
            </a:rPr>
            <a:t>26/69 </a:t>
          </a:r>
          <a:r>
            <a:rPr lang="hu-HU" sz="1600" kern="1200" dirty="0">
              <a:latin typeface="Verdana (Szövegtörzs)"/>
            </a:rPr>
            <a:t>– </a:t>
          </a:r>
          <a:r>
            <a:rPr lang="hu-HU" sz="1600" b="1" kern="1200" dirty="0" err="1">
              <a:latin typeface="Verdana (Szövegtörzs)"/>
            </a:rPr>
            <a:t>Stauder-ügy</a:t>
          </a:r>
          <a:endParaRPr lang="hu-HU" sz="1600" b="1" kern="1200" dirty="0">
            <a:latin typeface="Verdana (Szövegtörzs)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>
              <a:latin typeface="Verdana (Szövegtörzs)"/>
            </a:rPr>
            <a:t>Az alapjogok az általános jogelvek részét képezik, és védelmet élveznek.</a:t>
          </a:r>
        </a:p>
      </dsp:txBody>
      <dsp:txXfrm>
        <a:off x="1184635" y="39462"/>
        <a:ext cx="2122513" cy="1247269"/>
      </dsp:txXfrm>
    </dsp:sp>
    <dsp:sp modelId="{AC435772-365A-47BD-86D4-4CFFE523BF70}">
      <dsp:nvSpPr>
        <dsp:cNvPr id="0" name=""/>
        <dsp:cNvSpPr/>
      </dsp:nvSpPr>
      <dsp:spPr>
        <a:xfrm>
          <a:off x="3539563" y="390282"/>
          <a:ext cx="466425" cy="545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>
        <a:off x="3539563" y="499408"/>
        <a:ext cx="326498" cy="327378"/>
      </dsp:txXfrm>
    </dsp:sp>
    <dsp:sp modelId="{3ACDDF2F-78D5-4808-88CA-669DD23B1DBC}">
      <dsp:nvSpPr>
        <dsp:cNvPr id="0" name=""/>
        <dsp:cNvSpPr/>
      </dsp:nvSpPr>
      <dsp:spPr>
        <a:xfrm>
          <a:off x="4226001" y="3061"/>
          <a:ext cx="2200121" cy="1320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11/70 – </a:t>
          </a:r>
          <a:r>
            <a:rPr lang="hu-HU" sz="1400" b="1" kern="1200" dirty="0" err="1">
              <a:latin typeface="Verdana (Szövegtörzs)"/>
            </a:rPr>
            <a:t>Internationale</a:t>
          </a:r>
          <a:r>
            <a:rPr lang="hu-HU" sz="1400" b="1" kern="1200" dirty="0">
              <a:latin typeface="Verdana (Szövegtörzs)"/>
            </a:rPr>
            <a:t> </a:t>
          </a:r>
          <a:r>
            <a:rPr lang="hu-HU" sz="1400" b="1" kern="1200" dirty="0" err="1">
              <a:latin typeface="Verdana (Szövegtörzs)"/>
            </a:rPr>
            <a:t>Handelsgesellschaft-ügy</a:t>
          </a:r>
          <a:endParaRPr lang="hu-HU" sz="1400" b="1" kern="1200" dirty="0">
            <a:latin typeface="Verdana (Szövegtörzs)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50" kern="1200" dirty="0">
              <a:latin typeface="Verdana (Szövegtörzs)"/>
            </a:rPr>
            <a:t>Az alapjogok tartalmát a közös alkotmányos hagyományok ihlették.</a:t>
          </a:r>
        </a:p>
      </dsp:txBody>
      <dsp:txXfrm>
        <a:off x="4264665" y="41725"/>
        <a:ext cx="2122793" cy="1242744"/>
      </dsp:txXfrm>
    </dsp:sp>
    <dsp:sp modelId="{BC215A2B-2833-4566-8214-292988FA97EF}">
      <dsp:nvSpPr>
        <dsp:cNvPr id="0" name=""/>
        <dsp:cNvSpPr/>
      </dsp:nvSpPr>
      <dsp:spPr>
        <a:xfrm>
          <a:off x="6619733" y="390282"/>
          <a:ext cx="466425" cy="545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>
        <a:off x="6619733" y="499408"/>
        <a:ext cx="326498" cy="327378"/>
      </dsp:txXfrm>
    </dsp:sp>
    <dsp:sp modelId="{FC985A47-223D-4664-81F1-42FF7A8197DC}">
      <dsp:nvSpPr>
        <dsp:cNvPr id="0" name=""/>
        <dsp:cNvSpPr/>
      </dsp:nvSpPr>
      <dsp:spPr>
        <a:xfrm>
          <a:off x="7306171" y="3061"/>
          <a:ext cx="2200121" cy="1320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4/73 – </a:t>
          </a:r>
          <a:r>
            <a:rPr lang="hu-HU" sz="1400" b="1" kern="1200" dirty="0" err="1">
              <a:latin typeface="Verdana (Szövegtörzs)"/>
            </a:rPr>
            <a:t>Nold-ügy</a:t>
          </a:r>
          <a:endParaRPr lang="hu-HU" sz="1400" b="1" kern="1200" dirty="0">
            <a:latin typeface="Verdana (Szövegtörzs)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>
              <a:latin typeface="Verdana (Szövegtörzs)"/>
            </a:rPr>
            <a:t>Az első általános utalás a nemzetközi emberi jogi egyezményekre, amelyeknek a tagállamok az aláírói.</a:t>
          </a:r>
        </a:p>
      </dsp:txBody>
      <dsp:txXfrm>
        <a:off x="7344835" y="41725"/>
        <a:ext cx="2122793" cy="1242744"/>
      </dsp:txXfrm>
    </dsp:sp>
    <dsp:sp modelId="{39CD8C0C-ED1A-4879-B7B0-FFB4C17CD183}">
      <dsp:nvSpPr>
        <dsp:cNvPr id="0" name=""/>
        <dsp:cNvSpPr/>
      </dsp:nvSpPr>
      <dsp:spPr>
        <a:xfrm rot="5400000">
          <a:off x="8172383" y="1478307"/>
          <a:ext cx="467699" cy="545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 rot="-5400000">
        <a:off x="8242543" y="1517273"/>
        <a:ext cx="327378" cy="327389"/>
      </dsp:txXfrm>
    </dsp:sp>
    <dsp:sp modelId="{AA1B3863-D2B3-4B4D-91FA-508718207BEF}">
      <dsp:nvSpPr>
        <dsp:cNvPr id="0" name=""/>
        <dsp:cNvSpPr/>
      </dsp:nvSpPr>
      <dsp:spPr>
        <a:xfrm>
          <a:off x="7306171" y="2205585"/>
          <a:ext cx="2200121" cy="1320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36/75 – Rutili-ügy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latin typeface="Verdana (Szövegtörzs)"/>
            </a:rPr>
            <a:t>Első nevesített hivatkozás az Emberi Jogok Európai Egyezményére (korlátozás).</a:t>
          </a:r>
        </a:p>
      </dsp:txBody>
      <dsp:txXfrm>
        <a:off x="7344835" y="2244249"/>
        <a:ext cx="2122793" cy="1242744"/>
      </dsp:txXfrm>
    </dsp:sp>
    <dsp:sp modelId="{EE7F597D-98F9-4E04-AA9C-7C1A452CB809}">
      <dsp:nvSpPr>
        <dsp:cNvPr id="0" name=""/>
        <dsp:cNvSpPr/>
      </dsp:nvSpPr>
      <dsp:spPr>
        <a:xfrm rot="10800000">
          <a:off x="6646135" y="2592806"/>
          <a:ext cx="466425" cy="545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 rot="10800000">
        <a:off x="6786062" y="2701932"/>
        <a:ext cx="326498" cy="327378"/>
      </dsp:txXfrm>
    </dsp:sp>
    <dsp:sp modelId="{3529B3CA-71ED-40D3-A0BE-7E28E6E4108E}">
      <dsp:nvSpPr>
        <dsp:cNvPr id="0" name=""/>
        <dsp:cNvSpPr/>
      </dsp:nvSpPr>
      <dsp:spPr>
        <a:xfrm>
          <a:off x="4226001" y="2205585"/>
          <a:ext cx="2200121" cy="1320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 (Szövegtörzs)"/>
            </a:rPr>
            <a:t>130/75 – </a:t>
          </a:r>
          <a:r>
            <a:rPr lang="hu-HU" sz="1600" b="1" kern="1200" dirty="0" err="1">
              <a:latin typeface="Verdana (Szövegtörzs)"/>
            </a:rPr>
            <a:t>Prais-ügy</a:t>
          </a:r>
          <a:endParaRPr lang="hu-HU" sz="1600" b="1" kern="1200" dirty="0">
            <a:latin typeface="Verdana (Szövegtörzs)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latin typeface="Verdana (Szövegtörzs)"/>
            </a:rPr>
            <a:t>Első nevesített alapjog (vallásszabadság) az EJEE alapján.</a:t>
          </a:r>
        </a:p>
      </dsp:txBody>
      <dsp:txXfrm>
        <a:off x="4264665" y="2244249"/>
        <a:ext cx="2122793" cy="1242744"/>
      </dsp:txXfrm>
    </dsp:sp>
    <dsp:sp modelId="{FE3418AB-1B47-427A-A602-D252C17F28D2}">
      <dsp:nvSpPr>
        <dsp:cNvPr id="0" name=""/>
        <dsp:cNvSpPr/>
      </dsp:nvSpPr>
      <dsp:spPr>
        <a:xfrm rot="10800000">
          <a:off x="3565965" y="2592806"/>
          <a:ext cx="466425" cy="545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 rot="10800000">
        <a:off x="3705892" y="2701932"/>
        <a:ext cx="326498" cy="327378"/>
      </dsp:txXfrm>
    </dsp:sp>
    <dsp:sp modelId="{723F4507-CA4E-4B89-93EB-F6EDC06B593E}">
      <dsp:nvSpPr>
        <dsp:cNvPr id="0" name=""/>
        <dsp:cNvSpPr/>
      </dsp:nvSpPr>
      <dsp:spPr>
        <a:xfrm>
          <a:off x="1145831" y="2205585"/>
          <a:ext cx="2200121" cy="1320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Verdana (Szövegtörzs)"/>
            </a:rPr>
            <a:t>44/79 – Hauer-ügy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latin typeface="Verdana (Szövegtörzs)"/>
            </a:rPr>
            <a:t>Az első elemzés egy alapjog tartalmát illetően (tulajdonhoz való jog) az EJEE alapján.</a:t>
          </a:r>
        </a:p>
      </dsp:txBody>
      <dsp:txXfrm>
        <a:off x="1184495" y="2244249"/>
        <a:ext cx="2122793" cy="1242744"/>
      </dsp:txXfrm>
    </dsp:sp>
    <dsp:sp modelId="{1F0A9A7B-FD27-4A3A-B126-1FB0C76805E1}">
      <dsp:nvSpPr>
        <dsp:cNvPr id="0" name=""/>
        <dsp:cNvSpPr/>
      </dsp:nvSpPr>
      <dsp:spPr>
        <a:xfrm rot="5400000">
          <a:off x="2010816" y="3683076"/>
          <a:ext cx="470151" cy="545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 rot="-5400000">
        <a:off x="2082203" y="3720816"/>
        <a:ext cx="327378" cy="329106"/>
      </dsp:txXfrm>
    </dsp:sp>
    <dsp:sp modelId="{495D7704-717C-4FA8-9BB8-B337B35A5406}">
      <dsp:nvSpPr>
        <dsp:cNvPr id="0" name=""/>
        <dsp:cNvSpPr/>
      </dsp:nvSpPr>
      <dsp:spPr>
        <a:xfrm>
          <a:off x="1145831" y="4412736"/>
          <a:ext cx="2200121" cy="13345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12/86 – </a:t>
          </a:r>
          <a:r>
            <a:rPr lang="hu-HU" sz="1400" b="1" kern="1200" dirty="0" err="1">
              <a:latin typeface="Verdana (Szövegtörzs)"/>
            </a:rPr>
            <a:t>Demirel-ügy</a:t>
          </a:r>
          <a:endParaRPr lang="hu-HU" sz="1400" b="1" kern="1200" dirty="0">
            <a:latin typeface="Verdana (Szövegtörzs)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latin typeface="Verdana (Szövegtörzs)"/>
            </a:rPr>
            <a:t>Nem közösségi jogot végrehajtó tagállami jogszabály nem esik alapjogi kontroll alá</a:t>
          </a:r>
        </a:p>
      </dsp:txBody>
      <dsp:txXfrm>
        <a:off x="1184920" y="4451825"/>
        <a:ext cx="2121943" cy="1256402"/>
      </dsp:txXfrm>
    </dsp:sp>
    <dsp:sp modelId="{4044BEFA-86ED-4BA8-81B3-85960618D4AE}">
      <dsp:nvSpPr>
        <dsp:cNvPr id="0" name=""/>
        <dsp:cNvSpPr/>
      </dsp:nvSpPr>
      <dsp:spPr>
        <a:xfrm>
          <a:off x="3539563" y="4807211"/>
          <a:ext cx="466425" cy="545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>
        <a:off x="3539563" y="4916337"/>
        <a:ext cx="326498" cy="327378"/>
      </dsp:txXfrm>
    </dsp:sp>
    <dsp:sp modelId="{8614E0E0-7366-46A7-9E2D-7DE633136104}">
      <dsp:nvSpPr>
        <dsp:cNvPr id="0" name=""/>
        <dsp:cNvSpPr/>
      </dsp:nvSpPr>
      <dsp:spPr>
        <a:xfrm>
          <a:off x="4226001" y="4412003"/>
          <a:ext cx="2200121" cy="13360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5/88 – </a:t>
          </a:r>
          <a:r>
            <a:rPr lang="hu-HU" sz="1400" b="1" kern="1200" dirty="0" err="1">
              <a:latin typeface="Verdana (Szövegtörzs)"/>
            </a:rPr>
            <a:t>Wachauf-ügy</a:t>
          </a:r>
          <a:endParaRPr lang="hu-HU" sz="1400" b="1" kern="1200" dirty="0">
            <a:latin typeface="Verdana (Szövegtörzs)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>
              <a:latin typeface="Verdana (Szövegtörzs)"/>
            </a:rPr>
            <a:t>Közösségi jogot végrehajtó tagállami jogszabályok és intézkedések alapjogi kontroll alá esnek</a:t>
          </a:r>
        </a:p>
      </dsp:txBody>
      <dsp:txXfrm>
        <a:off x="4265132" y="4451134"/>
        <a:ext cx="2121859" cy="1257783"/>
      </dsp:txXfrm>
    </dsp:sp>
    <dsp:sp modelId="{58FC8B84-F267-432B-A045-DB1CDDF0CF29}">
      <dsp:nvSpPr>
        <dsp:cNvPr id="0" name=""/>
        <dsp:cNvSpPr/>
      </dsp:nvSpPr>
      <dsp:spPr>
        <a:xfrm>
          <a:off x="6619733" y="4807211"/>
          <a:ext cx="466425" cy="545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>
        <a:off x="6619733" y="4916337"/>
        <a:ext cx="326498" cy="327378"/>
      </dsp:txXfrm>
    </dsp:sp>
    <dsp:sp modelId="{A3579A32-B3D5-4710-BFEF-EC87C226BC53}">
      <dsp:nvSpPr>
        <dsp:cNvPr id="0" name=""/>
        <dsp:cNvSpPr/>
      </dsp:nvSpPr>
      <dsp:spPr>
        <a:xfrm>
          <a:off x="7306171" y="4405706"/>
          <a:ext cx="2200121" cy="13486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374/87 – </a:t>
          </a:r>
          <a:r>
            <a:rPr lang="hu-HU" sz="1400" b="1" kern="1200" dirty="0" err="1">
              <a:latin typeface="Verdana (Szövegtörzs)"/>
            </a:rPr>
            <a:t>Orkem-ügy</a:t>
          </a:r>
          <a:endParaRPr lang="hu-HU" sz="1400" b="1" kern="1200" dirty="0">
            <a:latin typeface="Verdana (Szövegtörzs)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kern="1200" dirty="0">
              <a:latin typeface="Verdana (Szövegtörzs)"/>
            </a:rPr>
            <a:t>ENSZ Polgári és Politikai Jogok Nemzetközi Egyezségokmányából levezetett alapjog (hallgatáshoz való jog)</a:t>
          </a:r>
        </a:p>
      </dsp:txBody>
      <dsp:txXfrm>
        <a:off x="7345671" y="4445206"/>
        <a:ext cx="2121121" cy="1269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F205D-3825-4BB3-966F-F40F1EB0FA25}">
      <dsp:nvSpPr>
        <dsp:cNvPr id="0" name=""/>
        <dsp:cNvSpPr/>
      </dsp:nvSpPr>
      <dsp:spPr>
        <a:xfrm>
          <a:off x="5307647" y="3168296"/>
          <a:ext cx="173136" cy="7585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503"/>
              </a:lnTo>
              <a:lnTo>
                <a:pt x="173136" y="7585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3430E-3E95-4293-8836-9D4F226DEA25}">
      <dsp:nvSpPr>
        <dsp:cNvPr id="0" name=""/>
        <dsp:cNvSpPr/>
      </dsp:nvSpPr>
      <dsp:spPr>
        <a:xfrm>
          <a:off x="5134510" y="3168296"/>
          <a:ext cx="173136" cy="758503"/>
        </a:xfrm>
        <a:custGeom>
          <a:avLst/>
          <a:gdLst/>
          <a:ahLst/>
          <a:cxnLst/>
          <a:rect l="0" t="0" r="0" b="0"/>
          <a:pathLst>
            <a:path>
              <a:moveTo>
                <a:pt x="173136" y="0"/>
              </a:moveTo>
              <a:lnTo>
                <a:pt x="173136" y="758503"/>
              </a:lnTo>
              <a:lnTo>
                <a:pt x="0" y="7585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D2F9E-7F77-4160-BD1A-4A1FD9C73FE1}">
      <dsp:nvSpPr>
        <dsp:cNvPr id="0" name=""/>
        <dsp:cNvSpPr/>
      </dsp:nvSpPr>
      <dsp:spPr>
        <a:xfrm>
          <a:off x="5307647" y="3168296"/>
          <a:ext cx="2992792" cy="1517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870"/>
              </a:lnTo>
              <a:lnTo>
                <a:pt x="2992792" y="1343870"/>
              </a:lnTo>
              <a:lnTo>
                <a:pt x="2992792" y="151700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0D811-4BC3-40D4-83F4-B365AB2D4F05}">
      <dsp:nvSpPr>
        <dsp:cNvPr id="0" name=""/>
        <dsp:cNvSpPr/>
      </dsp:nvSpPr>
      <dsp:spPr>
        <a:xfrm>
          <a:off x="5307647" y="3168296"/>
          <a:ext cx="202471" cy="1517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870"/>
              </a:lnTo>
              <a:lnTo>
                <a:pt x="202471" y="1343870"/>
              </a:lnTo>
              <a:lnTo>
                <a:pt x="202471" y="151700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A9890-F7E7-42EC-B2FA-16F45DDEC8A8}">
      <dsp:nvSpPr>
        <dsp:cNvPr id="0" name=""/>
        <dsp:cNvSpPr/>
      </dsp:nvSpPr>
      <dsp:spPr>
        <a:xfrm>
          <a:off x="3514923" y="3168296"/>
          <a:ext cx="1792723" cy="1517007"/>
        </a:xfrm>
        <a:custGeom>
          <a:avLst/>
          <a:gdLst/>
          <a:ahLst/>
          <a:cxnLst/>
          <a:rect l="0" t="0" r="0" b="0"/>
          <a:pathLst>
            <a:path>
              <a:moveTo>
                <a:pt x="1792723" y="0"/>
              </a:moveTo>
              <a:lnTo>
                <a:pt x="1792723" y="1343870"/>
              </a:lnTo>
              <a:lnTo>
                <a:pt x="0" y="1343870"/>
              </a:lnTo>
              <a:lnTo>
                <a:pt x="0" y="151700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8973C-EE32-43E7-A82E-8495AA6C65F0}">
      <dsp:nvSpPr>
        <dsp:cNvPr id="0" name=""/>
        <dsp:cNvSpPr/>
      </dsp:nvSpPr>
      <dsp:spPr>
        <a:xfrm>
          <a:off x="1522202" y="3168296"/>
          <a:ext cx="3785445" cy="1523175"/>
        </a:xfrm>
        <a:custGeom>
          <a:avLst/>
          <a:gdLst/>
          <a:ahLst/>
          <a:cxnLst/>
          <a:rect l="0" t="0" r="0" b="0"/>
          <a:pathLst>
            <a:path>
              <a:moveTo>
                <a:pt x="3785445" y="0"/>
              </a:moveTo>
              <a:lnTo>
                <a:pt x="3785445" y="1350039"/>
              </a:lnTo>
              <a:lnTo>
                <a:pt x="0" y="1350039"/>
              </a:lnTo>
              <a:lnTo>
                <a:pt x="0" y="152317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A6FD1-33B8-4D16-96E2-8AE4E8971A10}">
      <dsp:nvSpPr>
        <dsp:cNvPr id="0" name=""/>
        <dsp:cNvSpPr/>
      </dsp:nvSpPr>
      <dsp:spPr>
        <a:xfrm>
          <a:off x="5261927" y="1997562"/>
          <a:ext cx="91440" cy="346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27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3326D-FC10-4DBE-B470-F33207D6419C}">
      <dsp:nvSpPr>
        <dsp:cNvPr id="0" name=""/>
        <dsp:cNvSpPr/>
      </dsp:nvSpPr>
      <dsp:spPr>
        <a:xfrm>
          <a:off x="5261927" y="826828"/>
          <a:ext cx="91440" cy="346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27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9001D-7A5E-4A56-8A8B-29C859742CCA}">
      <dsp:nvSpPr>
        <dsp:cNvPr id="0" name=""/>
        <dsp:cNvSpPr/>
      </dsp:nvSpPr>
      <dsp:spPr>
        <a:xfrm>
          <a:off x="3697566" y="2367"/>
          <a:ext cx="3220161" cy="824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Egységes Európai Okmány </a:t>
          </a:r>
          <a:r>
            <a:rPr lang="hu-HU" sz="1400" b="0" kern="1200" dirty="0">
              <a:latin typeface="Verdana (Szövegtörzs)"/>
            </a:rPr>
            <a:t>(preambulum</a:t>
          </a:r>
          <a:r>
            <a:rPr lang="hu-HU" sz="1100" b="0" kern="1200" dirty="0">
              <a:latin typeface="Verdana (Szövegtörzs)"/>
            </a:rPr>
            <a:t>)</a:t>
          </a:r>
        </a:p>
      </dsp:txBody>
      <dsp:txXfrm>
        <a:off x="3697566" y="2367"/>
        <a:ext cx="3220161" cy="824460"/>
      </dsp:txXfrm>
    </dsp:sp>
    <dsp:sp modelId="{292C5053-FAE1-4866-A321-CFBD0AC89DA6}">
      <dsp:nvSpPr>
        <dsp:cNvPr id="0" name=""/>
        <dsp:cNvSpPr/>
      </dsp:nvSpPr>
      <dsp:spPr>
        <a:xfrm>
          <a:off x="4051054" y="1173101"/>
          <a:ext cx="2513186" cy="824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latin typeface="Verdana (Szövegtörzs)"/>
            </a:rPr>
            <a:t>Maastrichti Szerződés     </a:t>
          </a:r>
          <a:r>
            <a:rPr lang="hu-HU" sz="1100" kern="1200" dirty="0">
              <a:latin typeface="Verdana (Szövegtörzs)"/>
            </a:rPr>
            <a:t>[EUSZ F(2) cikk]</a:t>
          </a:r>
        </a:p>
      </dsp:txBody>
      <dsp:txXfrm>
        <a:off x="4051054" y="1173101"/>
        <a:ext cx="2513186" cy="824460"/>
      </dsp:txXfrm>
    </dsp:sp>
    <dsp:sp modelId="{0442CFD6-F790-400F-81ED-A1AF3D1B65C8}">
      <dsp:nvSpPr>
        <dsp:cNvPr id="0" name=""/>
        <dsp:cNvSpPr/>
      </dsp:nvSpPr>
      <dsp:spPr>
        <a:xfrm>
          <a:off x="4247869" y="2343835"/>
          <a:ext cx="2119556" cy="824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kern="1200" dirty="0">
              <a:latin typeface="Verdana (Szövegtörzs)"/>
            </a:rPr>
            <a:t>Amszterdami, Nizzai és Lisszaboni Szerződés </a:t>
          </a:r>
          <a:r>
            <a:rPr lang="hu-HU" sz="1100" kern="1200" dirty="0">
              <a:latin typeface="Verdana (Szövegtörzs)"/>
            </a:rPr>
            <a:t>(EUSZ 6. cikk)</a:t>
          </a:r>
        </a:p>
      </dsp:txBody>
      <dsp:txXfrm>
        <a:off x="4247869" y="2343835"/>
        <a:ext cx="2119556" cy="824460"/>
      </dsp:txXfrm>
    </dsp:sp>
    <dsp:sp modelId="{C1AB265D-DD84-43B2-A02B-3C3F0F8776BD}">
      <dsp:nvSpPr>
        <dsp:cNvPr id="0" name=""/>
        <dsp:cNvSpPr/>
      </dsp:nvSpPr>
      <dsp:spPr>
        <a:xfrm>
          <a:off x="697741" y="4691472"/>
          <a:ext cx="1648921" cy="8292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 (Szövegtörzs)"/>
            </a:rPr>
            <a:t>Saját alapjogi katalógus</a:t>
          </a:r>
        </a:p>
      </dsp:txBody>
      <dsp:txXfrm>
        <a:off x="697741" y="4691472"/>
        <a:ext cx="1648921" cy="829217"/>
      </dsp:txXfrm>
    </dsp:sp>
    <dsp:sp modelId="{1A9CC8D1-7546-4016-BACC-6A02C048D93B}">
      <dsp:nvSpPr>
        <dsp:cNvPr id="0" name=""/>
        <dsp:cNvSpPr/>
      </dsp:nvSpPr>
      <dsp:spPr>
        <a:xfrm>
          <a:off x="2690463" y="4685303"/>
          <a:ext cx="1648921" cy="824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 (Szövegtörzs)"/>
            </a:rPr>
            <a:t>Csatlakozás az </a:t>
          </a:r>
          <a:r>
            <a:rPr lang="hu-HU" sz="1600" b="1" kern="1200" dirty="0" err="1">
              <a:latin typeface="Verdana (Szövegtörzs)"/>
            </a:rPr>
            <a:t>EJEE-hez</a:t>
          </a:r>
          <a:r>
            <a:rPr lang="hu-HU" sz="1600" b="1" kern="1200" dirty="0">
              <a:latin typeface="Verdana (Szövegtörzs)"/>
            </a:rPr>
            <a:t>(?)</a:t>
          </a:r>
        </a:p>
      </dsp:txBody>
      <dsp:txXfrm>
        <a:off x="2690463" y="4685303"/>
        <a:ext cx="1648921" cy="824460"/>
      </dsp:txXfrm>
    </dsp:sp>
    <dsp:sp modelId="{D58DA8DE-E36E-4086-AC68-3F4C3A3AB89C}">
      <dsp:nvSpPr>
        <dsp:cNvPr id="0" name=""/>
        <dsp:cNvSpPr/>
      </dsp:nvSpPr>
      <dsp:spPr>
        <a:xfrm>
          <a:off x="4685657" y="4685303"/>
          <a:ext cx="1648921" cy="824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Diszkriminációval szembeni fellépés</a:t>
          </a:r>
        </a:p>
      </dsp:txBody>
      <dsp:txXfrm>
        <a:off x="4685657" y="4685303"/>
        <a:ext cx="1648921" cy="824460"/>
      </dsp:txXfrm>
    </dsp:sp>
    <dsp:sp modelId="{59046CEF-FC0E-4C3B-B64D-3739FA62F9CA}">
      <dsp:nvSpPr>
        <dsp:cNvPr id="0" name=""/>
        <dsp:cNvSpPr/>
      </dsp:nvSpPr>
      <dsp:spPr>
        <a:xfrm>
          <a:off x="6680852" y="4685303"/>
          <a:ext cx="3239173" cy="8330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latin typeface="Verdana (Szövegtörzs)"/>
            </a:rPr>
            <a:t>A jogállamiság megerősítése 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latin typeface="Verdana (Szövegtörzs)"/>
            </a:rPr>
            <a:t>EUSZ 7. cikk és kapcsolódó fellépések,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kern="1200" dirty="0">
              <a:latin typeface="Verdana (Szövegtörzs)"/>
            </a:rPr>
            <a:t>a jogállamisági mechanizmus</a:t>
          </a:r>
        </a:p>
      </dsp:txBody>
      <dsp:txXfrm>
        <a:off x="6680852" y="4685303"/>
        <a:ext cx="3239173" cy="833018"/>
      </dsp:txXfrm>
    </dsp:sp>
    <dsp:sp modelId="{90F48A93-E18C-4021-B2CB-62D20E92C5CE}">
      <dsp:nvSpPr>
        <dsp:cNvPr id="0" name=""/>
        <dsp:cNvSpPr/>
      </dsp:nvSpPr>
      <dsp:spPr>
        <a:xfrm>
          <a:off x="2792465" y="3514569"/>
          <a:ext cx="2342045" cy="824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50" b="1" kern="1200" dirty="0">
              <a:latin typeface="Verdana (Szövegtörzs)"/>
            </a:rPr>
            <a:t>Az Unió az emberi jogok és az alapvető szabadságok tiszteletben tartásán alapul</a:t>
          </a:r>
        </a:p>
      </dsp:txBody>
      <dsp:txXfrm>
        <a:off x="2792465" y="3514569"/>
        <a:ext cx="2342045" cy="824460"/>
      </dsp:txXfrm>
    </dsp:sp>
    <dsp:sp modelId="{CD266DE6-1929-46DD-B9B0-B71FADD37F13}">
      <dsp:nvSpPr>
        <dsp:cNvPr id="0" name=""/>
        <dsp:cNvSpPr/>
      </dsp:nvSpPr>
      <dsp:spPr>
        <a:xfrm>
          <a:off x="5480784" y="3514569"/>
          <a:ext cx="2295974" cy="8244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kern="1200" dirty="0">
              <a:latin typeface="Verdana (Szövegtörzs)"/>
            </a:rPr>
            <a:t>Ahogyan azokat az EJEE biztosítja és ahogyan a tagállamok közös alkotmányos hagyományaiból erednek</a:t>
          </a:r>
          <a:r>
            <a:rPr lang="hu-HU" sz="1000" kern="1200" dirty="0">
              <a:latin typeface="Verdana (Szövegtörzs)"/>
            </a:rPr>
            <a:t>.</a:t>
          </a:r>
        </a:p>
      </dsp:txBody>
      <dsp:txXfrm>
        <a:off x="5480784" y="3514569"/>
        <a:ext cx="2295974" cy="8244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AF088-2D33-483F-8F00-FD558D2D13A1}">
      <dsp:nvSpPr>
        <dsp:cNvPr id="0" name=""/>
        <dsp:cNvSpPr/>
      </dsp:nvSpPr>
      <dsp:spPr bwMode="white">
        <a:xfrm>
          <a:off x="174355" y="74931"/>
          <a:ext cx="2530910" cy="26921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dk1"/>
              </a:solidFill>
              <a:latin typeface="Verdana (Szövegtörzs)"/>
            </a:rPr>
            <a:t>Bécs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dk1"/>
              </a:solidFill>
              <a:latin typeface="Verdana (Szövegtörzs)"/>
            </a:rPr>
            <a:t>2007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dk1"/>
              </a:solidFill>
              <a:latin typeface="Verdana (Szövegtörzs)"/>
            </a:rPr>
            <a:t>Jogelőd: Rasszizmus és Idegengyűlölet Európai Megfigyelőközpontja</a:t>
          </a:r>
        </a:p>
      </dsp:txBody>
      <dsp:txXfrm>
        <a:off x="174355" y="74931"/>
        <a:ext cx="2530910" cy="2692122"/>
      </dsp:txXfrm>
    </dsp:sp>
    <dsp:sp modelId="{42E6DC17-4CCD-4287-9E81-4C4D1225BC52}">
      <dsp:nvSpPr>
        <dsp:cNvPr id="0" name=""/>
        <dsp:cNvSpPr/>
      </dsp:nvSpPr>
      <dsp:spPr bwMode="white">
        <a:xfrm>
          <a:off x="3294688" y="123777"/>
          <a:ext cx="2109602" cy="27074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dk1"/>
              </a:solidFill>
              <a:latin typeface="Verdana (Szövegtörzs)"/>
            </a:rPr>
            <a:t>Cél: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kern="1200" dirty="0">
              <a:solidFill>
                <a:schemeClr val="dk1"/>
              </a:solidFill>
              <a:latin typeface="Verdana (Szövegtörzs)"/>
            </a:rPr>
            <a:t>Támogatás és szakértelem egy egységes uniós alapjogi mérce kialakítása és érvényesülése érdekében</a:t>
          </a:r>
        </a:p>
      </dsp:txBody>
      <dsp:txXfrm>
        <a:off x="3294688" y="123777"/>
        <a:ext cx="2109602" cy="2707438"/>
      </dsp:txXfrm>
    </dsp:sp>
    <dsp:sp modelId="{C17F6133-26FC-4D4B-B7C6-B1A22D0F3989}">
      <dsp:nvSpPr>
        <dsp:cNvPr id="0" name=""/>
        <dsp:cNvSpPr/>
      </dsp:nvSpPr>
      <dsp:spPr bwMode="white">
        <a:xfrm>
          <a:off x="5725287" y="145523"/>
          <a:ext cx="2283707" cy="2704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dk1"/>
              </a:solidFill>
              <a:latin typeface="Verdana (Szövegtörzs)"/>
            </a:rPr>
            <a:t>Hatáskör: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dk1"/>
              </a:solidFill>
              <a:latin typeface="Verdana (Szövegtörzs)"/>
            </a:rPr>
            <a:t>Panaszokat nem fogad, egyedi jogsértésekkel nem foglalkozik, kötelező szabályokat nem alkot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dk1"/>
              </a:solidFill>
              <a:latin typeface="Verdana (Szövegtörzs)"/>
            </a:rPr>
            <a:t>Kiegészítő jellegű</a:t>
          </a:r>
        </a:p>
      </dsp:txBody>
      <dsp:txXfrm>
        <a:off x="5725287" y="145523"/>
        <a:ext cx="2283707" cy="2704147"/>
      </dsp:txXfrm>
    </dsp:sp>
    <dsp:sp modelId="{9395A9C8-45D8-4AFF-90CA-E5C42CABA02D}">
      <dsp:nvSpPr>
        <dsp:cNvPr id="0" name=""/>
        <dsp:cNvSpPr/>
      </dsp:nvSpPr>
      <dsp:spPr bwMode="white">
        <a:xfrm flipH="1">
          <a:off x="8648224" y="108582"/>
          <a:ext cx="2319655" cy="2803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solidFill>
                <a:schemeClr val="dk1"/>
              </a:solidFill>
              <a:latin typeface="Verdana (Szövegtörzs)"/>
            </a:rPr>
            <a:t>Feladatkör: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dk1"/>
              </a:solidFill>
              <a:latin typeface="Verdana (Szövegtörzs)"/>
            </a:rPr>
            <a:t>Adatgyűjtés, feldolgozás, közzététel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dk1"/>
              </a:solidFill>
              <a:latin typeface="Verdana (Szövegtörzs)"/>
            </a:rPr>
            <a:t>Szabványosítás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dk1"/>
              </a:solidFill>
              <a:latin typeface="Verdana (Szövegtörzs)"/>
            </a:rPr>
            <a:t>Tudományos kutatások, felmérések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dk1"/>
              </a:solidFill>
              <a:latin typeface="Verdana (Szövegtörzs)"/>
            </a:rPr>
            <a:t>Konferenciák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>
              <a:solidFill>
                <a:schemeClr val="dk1"/>
              </a:solidFill>
              <a:latin typeface="Verdana (Szövegtörzs)"/>
            </a:rPr>
            <a:t>Jelentések</a:t>
          </a:r>
        </a:p>
      </dsp:txBody>
      <dsp:txXfrm flipH="1">
        <a:off x="8648224" y="108582"/>
        <a:ext cx="2319655" cy="2803041"/>
      </dsp:txXfrm>
    </dsp:sp>
    <dsp:sp modelId="{4A390E06-EEB4-4518-A958-DCE2FCA67AA1}">
      <dsp:nvSpPr>
        <dsp:cNvPr id="0" name=""/>
        <dsp:cNvSpPr/>
      </dsp:nvSpPr>
      <dsp:spPr bwMode="white">
        <a:xfrm>
          <a:off x="277240" y="3012539"/>
          <a:ext cx="11399213" cy="33278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solidFill>
                <a:schemeClr val="dk1"/>
              </a:solidFill>
              <a:latin typeface="Verdana (Szövegtörzs)"/>
            </a:rPr>
            <a:t>Prioritások (2018-2022)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dk1"/>
              </a:solidFill>
              <a:latin typeface="Verdana (Szövegtörzs)"/>
            </a:rPr>
            <a:t>Trendek beazonosításához összehasonlítható adatok gyűjtése, elemzése;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dk1"/>
              </a:solidFill>
              <a:latin typeface="Verdana (Szövegtörzs)"/>
            </a:rPr>
            <a:t>Hozzájárulás a jobb jogalkotáshoz, jogalkalmazáshoz: független tanácsadói tevékenység;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dk1"/>
              </a:solidFill>
              <a:latin typeface="Verdana (Szövegtörzs)"/>
            </a:rPr>
            <a:t>Jogokhoz illeszkedő szakpolitikai válaszok támogatása: valós idejű segítségnyújtás és szakértői támogatás;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dk1"/>
              </a:solidFill>
              <a:latin typeface="Verdana (Szövegtörzs)"/>
            </a:rPr>
            <a:t>Jogok, értékek,szabadságok hatékony előmozdítása; 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dk1"/>
              </a:solidFill>
              <a:latin typeface="Verdana (Szövegtörzs)"/>
            </a:rPr>
            <a:t>Együttműködés erősítése az országos, a helyi alapjogi szereplőkkel: együttműködés a támogató közösségekkel;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dk1"/>
              </a:solidFill>
              <a:latin typeface="Verdana (Szövegtörzs)"/>
            </a:rPr>
            <a:t>Igazságszolgáltatáshoz való hozzáférés; </a:t>
          </a:r>
          <a:endParaRPr lang="hu-HU" sz="1400" kern="1200" dirty="0">
            <a:solidFill>
              <a:schemeClr val="dk1"/>
            </a:solidFill>
          </a:endParaRP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dk1"/>
              </a:solidFill>
              <a:latin typeface="Verdana (Szövegtörzs)"/>
            </a:rPr>
            <a:t>Áldozatvédelem;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dk1"/>
              </a:solidFill>
              <a:latin typeface="Verdana (Szövegtörzs)"/>
            </a:rPr>
            <a:t>Magánélet és személyes adatok védelme;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dk1"/>
              </a:solidFill>
              <a:latin typeface="Verdana (Szövegtörzs)"/>
            </a:rPr>
            <a:t>Romák társadalmi integrációja;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dk1"/>
              </a:solidFill>
              <a:latin typeface="Verdana (Szövegtörzs)"/>
            </a:rPr>
            <a:t>Gyermekek jogai;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dk1"/>
              </a:solidFill>
              <a:latin typeface="Verdana (Szövegtörzs)"/>
            </a:rPr>
            <a:t>Bevándorlás, migráció;</a:t>
          </a:r>
        </a:p>
        <a:p>
          <a:pPr marL="114300" lvl="1" indent="-114300" algn="just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>
              <a:solidFill>
                <a:schemeClr val="dk1"/>
              </a:solidFill>
              <a:latin typeface="Verdana (Szövegtörzs)"/>
            </a:rPr>
            <a:t>Rasszizmus, idegengyűlölet</a:t>
          </a:r>
        </a:p>
      </dsp:txBody>
      <dsp:txXfrm>
        <a:off x="277240" y="3012539"/>
        <a:ext cx="11399213" cy="33278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2492E-CD24-437E-9E9E-6A4465C2A171}">
      <dsp:nvSpPr>
        <dsp:cNvPr id="0" name=""/>
        <dsp:cNvSpPr/>
      </dsp:nvSpPr>
      <dsp:spPr>
        <a:xfrm>
          <a:off x="6222" y="494029"/>
          <a:ext cx="3375179" cy="458914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Verdana (Szövegtörzs)"/>
            </a:rPr>
            <a:t>2000. december 7.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Verdana (Szövegtörzs)"/>
            </a:rPr>
            <a:t>Tanács, Bizottság,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Verdana (Szövegtörzs)"/>
            </a:rPr>
            <a:t>EP elnökei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Verdana (Szövegtörzs)"/>
            </a:rPr>
            <a:t>Jogalkalmazási segédeszköz</a:t>
          </a:r>
        </a:p>
      </dsp:txBody>
      <dsp:txXfrm>
        <a:off x="105078" y="592885"/>
        <a:ext cx="3177467" cy="3408046"/>
      </dsp:txXfrm>
    </dsp:sp>
    <dsp:sp modelId="{A00E99D1-A38D-4C36-9CEF-368D7F2CFC93}">
      <dsp:nvSpPr>
        <dsp:cNvPr id="0" name=""/>
        <dsp:cNvSpPr/>
      </dsp:nvSpPr>
      <dsp:spPr>
        <a:xfrm>
          <a:off x="926261" y="2189789"/>
          <a:ext cx="4218613" cy="4001567"/>
        </a:xfrm>
        <a:prstGeom prst="leftCircularArrow">
          <a:avLst>
            <a:gd name="adj1" fmla="val 2625"/>
            <a:gd name="adj2" fmla="val 319114"/>
            <a:gd name="adj3" fmla="val 1376455"/>
            <a:gd name="adj4" fmla="val 8306320"/>
            <a:gd name="adj5" fmla="val 306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22F8C-1A56-43B3-B726-7E3CE4CB8149}">
      <dsp:nvSpPr>
        <dsp:cNvPr id="0" name=""/>
        <dsp:cNvSpPr/>
      </dsp:nvSpPr>
      <dsp:spPr>
        <a:xfrm>
          <a:off x="546655" y="3946490"/>
          <a:ext cx="2702363" cy="12063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>
              <a:latin typeface="Verdana (Szövegtörzs)"/>
            </a:rPr>
            <a:t>Nyilatkozat</a:t>
          </a:r>
        </a:p>
      </dsp:txBody>
      <dsp:txXfrm>
        <a:off x="581988" y="3981823"/>
        <a:ext cx="2631697" cy="1135679"/>
      </dsp:txXfrm>
    </dsp:sp>
    <dsp:sp modelId="{07E0839F-ED09-4300-B81E-2E0AA8B4B86A}">
      <dsp:nvSpPr>
        <dsp:cNvPr id="0" name=""/>
        <dsp:cNvSpPr/>
      </dsp:nvSpPr>
      <dsp:spPr>
        <a:xfrm>
          <a:off x="4017147" y="525180"/>
          <a:ext cx="3408928" cy="452684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Verdana (Szövegtörzs)"/>
            </a:rPr>
            <a:t>Általános referencia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Verdana (Szövegtörzs)"/>
            </a:rPr>
            <a:t>Érvényességi mérce</a:t>
          </a:r>
        </a:p>
      </dsp:txBody>
      <dsp:txXfrm>
        <a:off x="4116991" y="1595062"/>
        <a:ext cx="3209240" cy="3357118"/>
      </dsp:txXfrm>
    </dsp:sp>
    <dsp:sp modelId="{A4E89211-0145-46C8-B8DF-6441335E07F3}">
      <dsp:nvSpPr>
        <dsp:cNvPr id="0" name=""/>
        <dsp:cNvSpPr/>
      </dsp:nvSpPr>
      <dsp:spPr>
        <a:xfrm>
          <a:off x="5730288" y="-190792"/>
          <a:ext cx="4765855" cy="4765855"/>
        </a:xfrm>
        <a:prstGeom prst="circularArrow">
          <a:avLst>
            <a:gd name="adj1" fmla="val 2204"/>
            <a:gd name="adj2" fmla="val 265342"/>
            <a:gd name="adj3" fmla="val 20108894"/>
            <a:gd name="adj4" fmla="val 13125258"/>
            <a:gd name="adj5" fmla="val 257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002A9-D28D-4A53-8836-E5FB7468CEBA}">
      <dsp:nvSpPr>
        <dsp:cNvPr id="0" name=""/>
        <dsp:cNvSpPr/>
      </dsp:nvSpPr>
      <dsp:spPr>
        <a:xfrm>
          <a:off x="4407512" y="475274"/>
          <a:ext cx="2450672" cy="1038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>
              <a:latin typeface="Verdana (Szövegtörzs)"/>
            </a:rPr>
            <a:t>Bírósági referencia</a:t>
          </a:r>
        </a:p>
      </dsp:txBody>
      <dsp:txXfrm>
        <a:off x="4437923" y="505685"/>
        <a:ext cx="2389850" cy="977480"/>
      </dsp:txXfrm>
    </dsp:sp>
    <dsp:sp modelId="{580475EE-A0C6-4F0E-96E1-0A1F9FCC1967}">
      <dsp:nvSpPr>
        <dsp:cNvPr id="0" name=""/>
        <dsp:cNvSpPr/>
      </dsp:nvSpPr>
      <dsp:spPr>
        <a:xfrm>
          <a:off x="7952093" y="434014"/>
          <a:ext cx="3751083" cy="470917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Verdana (Szövegtörzs)"/>
            </a:rPr>
            <a:t>Lisszaboni Szerződés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Verdana (Szövegtörzs)"/>
            </a:rPr>
            <a:t>EUSZ 6. cikk – „e Charta ugyanolyan jogi kötőerővel bír, mint a Szerződések”</a:t>
          </a:r>
        </a:p>
      </dsp:txBody>
      <dsp:txXfrm>
        <a:off x="8060464" y="542385"/>
        <a:ext cx="3534341" cy="3483324"/>
      </dsp:txXfrm>
    </dsp:sp>
    <dsp:sp modelId="{FFEC18D4-F17B-4DB3-B063-42B6258FBA4A}">
      <dsp:nvSpPr>
        <dsp:cNvPr id="0" name=""/>
        <dsp:cNvSpPr/>
      </dsp:nvSpPr>
      <dsp:spPr>
        <a:xfrm>
          <a:off x="8354446" y="3844985"/>
          <a:ext cx="2096402" cy="14093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200" kern="1200" dirty="0">
              <a:latin typeface="Verdana (Szövegtörzs)"/>
            </a:rPr>
            <a:t>Jog</a:t>
          </a:r>
        </a:p>
      </dsp:txBody>
      <dsp:txXfrm>
        <a:off x="8395725" y="3886264"/>
        <a:ext cx="2013844" cy="13267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9C641-C555-402F-926B-CD9EFAE28AD2}">
      <dsp:nvSpPr>
        <dsp:cNvPr id="0" name=""/>
        <dsp:cNvSpPr/>
      </dsp:nvSpPr>
      <dsp:spPr>
        <a:xfrm>
          <a:off x="6618297" y="1617549"/>
          <a:ext cx="140203" cy="614222"/>
        </a:xfrm>
        <a:custGeom>
          <a:avLst/>
          <a:gdLst/>
          <a:ahLst/>
          <a:cxnLst/>
          <a:rect l="0" t="0" r="0" b="0"/>
          <a:pathLst>
            <a:path>
              <a:moveTo>
                <a:pt x="140203" y="0"/>
              </a:moveTo>
              <a:lnTo>
                <a:pt x="140203" y="614222"/>
              </a:lnTo>
              <a:lnTo>
                <a:pt x="0" y="61422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006E1-4FD0-4EE7-8D1C-57E7B4D44E51}">
      <dsp:nvSpPr>
        <dsp:cNvPr id="0" name=""/>
        <dsp:cNvSpPr/>
      </dsp:nvSpPr>
      <dsp:spPr>
        <a:xfrm>
          <a:off x="6618297" y="4461669"/>
          <a:ext cx="140203" cy="614222"/>
        </a:xfrm>
        <a:custGeom>
          <a:avLst/>
          <a:gdLst/>
          <a:ahLst/>
          <a:cxnLst/>
          <a:rect l="0" t="0" r="0" b="0"/>
          <a:pathLst>
            <a:path>
              <a:moveTo>
                <a:pt x="140203" y="0"/>
              </a:moveTo>
              <a:lnTo>
                <a:pt x="140203" y="614222"/>
              </a:lnTo>
              <a:lnTo>
                <a:pt x="0" y="61422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BC6ED-0714-4798-8EEE-1A3661E65279}">
      <dsp:nvSpPr>
        <dsp:cNvPr id="0" name=""/>
        <dsp:cNvSpPr/>
      </dsp:nvSpPr>
      <dsp:spPr>
        <a:xfrm>
          <a:off x="6712780" y="3513629"/>
          <a:ext cx="91440" cy="2804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40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E33B0-872E-40F4-93D6-8280A5424CF7}">
      <dsp:nvSpPr>
        <dsp:cNvPr id="0" name=""/>
        <dsp:cNvSpPr/>
      </dsp:nvSpPr>
      <dsp:spPr>
        <a:xfrm>
          <a:off x="6712780" y="1617549"/>
          <a:ext cx="91440" cy="1228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844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B4578-17DA-4092-BCFB-DE3921E4BC35}">
      <dsp:nvSpPr>
        <dsp:cNvPr id="0" name=""/>
        <dsp:cNvSpPr/>
      </dsp:nvSpPr>
      <dsp:spPr>
        <a:xfrm>
          <a:off x="6712780" y="669509"/>
          <a:ext cx="91440" cy="2804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40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655BD-1470-405A-A4C8-4319F0D2A4A8}">
      <dsp:nvSpPr>
        <dsp:cNvPr id="0" name=""/>
        <dsp:cNvSpPr/>
      </dsp:nvSpPr>
      <dsp:spPr>
        <a:xfrm>
          <a:off x="5002623" y="1617549"/>
          <a:ext cx="140203" cy="614222"/>
        </a:xfrm>
        <a:custGeom>
          <a:avLst/>
          <a:gdLst/>
          <a:ahLst/>
          <a:cxnLst/>
          <a:rect l="0" t="0" r="0" b="0"/>
          <a:pathLst>
            <a:path>
              <a:moveTo>
                <a:pt x="140203" y="0"/>
              </a:moveTo>
              <a:lnTo>
                <a:pt x="140203" y="614222"/>
              </a:lnTo>
              <a:lnTo>
                <a:pt x="0" y="61422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FFDD3-300C-42CC-A9F8-27AD192FE894}">
      <dsp:nvSpPr>
        <dsp:cNvPr id="0" name=""/>
        <dsp:cNvSpPr/>
      </dsp:nvSpPr>
      <dsp:spPr>
        <a:xfrm>
          <a:off x="5097106" y="669509"/>
          <a:ext cx="91440" cy="2804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40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761CB-AE08-4346-991D-0C7A46260F67}">
      <dsp:nvSpPr>
        <dsp:cNvPr id="0" name=""/>
        <dsp:cNvSpPr/>
      </dsp:nvSpPr>
      <dsp:spPr>
        <a:xfrm>
          <a:off x="3053133" y="2565589"/>
          <a:ext cx="200290" cy="1562262"/>
        </a:xfrm>
        <a:custGeom>
          <a:avLst/>
          <a:gdLst/>
          <a:ahLst/>
          <a:cxnLst/>
          <a:rect l="0" t="0" r="0" b="0"/>
          <a:pathLst>
            <a:path>
              <a:moveTo>
                <a:pt x="200290" y="0"/>
              </a:moveTo>
              <a:lnTo>
                <a:pt x="200290" y="1562262"/>
              </a:lnTo>
              <a:lnTo>
                <a:pt x="0" y="156226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76C1B-205E-4B9B-8803-4DA9EB2A6CB8}">
      <dsp:nvSpPr>
        <dsp:cNvPr id="0" name=""/>
        <dsp:cNvSpPr/>
      </dsp:nvSpPr>
      <dsp:spPr>
        <a:xfrm>
          <a:off x="3053133" y="2565589"/>
          <a:ext cx="200290" cy="614222"/>
        </a:xfrm>
        <a:custGeom>
          <a:avLst/>
          <a:gdLst/>
          <a:ahLst/>
          <a:cxnLst/>
          <a:rect l="0" t="0" r="0" b="0"/>
          <a:pathLst>
            <a:path>
              <a:moveTo>
                <a:pt x="200290" y="0"/>
              </a:moveTo>
              <a:lnTo>
                <a:pt x="200290" y="614222"/>
              </a:lnTo>
              <a:lnTo>
                <a:pt x="0" y="61422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D2831-72D9-4328-B16D-3706AEBD9DFB}">
      <dsp:nvSpPr>
        <dsp:cNvPr id="0" name=""/>
        <dsp:cNvSpPr/>
      </dsp:nvSpPr>
      <dsp:spPr>
        <a:xfrm>
          <a:off x="2673596" y="1617549"/>
          <a:ext cx="91440" cy="2804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40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16906-326A-48E8-B1D6-45BD0BFF784F}">
      <dsp:nvSpPr>
        <dsp:cNvPr id="0" name=""/>
        <dsp:cNvSpPr/>
      </dsp:nvSpPr>
      <dsp:spPr>
        <a:xfrm>
          <a:off x="2673596" y="669509"/>
          <a:ext cx="91440" cy="2804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40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04F6F-C686-4E85-B09A-3C4F0A1CD875}">
      <dsp:nvSpPr>
        <dsp:cNvPr id="0" name=""/>
        <dsp:cNvSpPr/>
      </dsp:nvSpPr>
      <dsp:spPr>
        <a:xfrm>
          <a:off x="2051682" y="1876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 (Szövegtörzs)"/>
            </a:rPr>
            <a:t>EJEB kontroll</a:t>
          </a:r>
        </a:p>
      </dsp:txBody>
      <dsp:txXfrm>
        <a:off x="2051682" y="1876"/>
        <a:ext cx="1335267" cy="667633"/>
      </dsp:txXfrm>
    </dsp:sp>
    <dsp:sp modelId="{DFC2829D-F7AB-4477-B1B0-84D2A4AC1B57}">
      <dsp:nvSpPr>
        <dsp:cNvPr id="0" name=""/>
        <dsp:cNvSpPr/>
      </dsp:nvSpPr>
      <dsp:spPr>
        <a:xfrm>
          <a:off x="2051682" y="94991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 (Szövegtörzs)"/>
            </a:rPr>
            <a:t>Az EU (EK) nem szerződő fél, aktusai közvetlenül nem támadhatók.</a:t>
          </a:r>
        </a:p>
      </dsp:txBody>
      <dsp:txXfrm>
        <a:off x="2051682" y="949915"/>
        <a:ext cx="1335267" cy="667633"/>
      </dsp:txXfrm>
    </dsp:sp>
    <dsp:sp modelId="{56979733-0A47-4798-9BB1-EDBA12D4F59F}">
      <dsp:nvSpPr>
        <dsp:cNvPr id="0" name=""/>
        <dsp:cNvSpPr/>
      </dsp:nvSpPr>
      <dsp:spPr>
        <a:xfrm>
          <a:off x="2051682" y="189795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 (Szövegtörzs)"/>
            </a:rPr>
            <a:t>A tagállamok felelőssége viszont átruházás esetén is folyamatos.</a:t>
          </a:r>
        </a:p>
      </dsp:txBody>
      <dsp:txXfrm>
        <a:off x="2051682" y="1897955"/>
        <a:ext cx="1335267" cy="667633"/>
      </dsp:txXfrm>
    </dsp:sp>
    <dsp:sp modelId="{1CFEF605-CD59-4F27-90C9-D85A5DB3DDE7}">
      <dsp:nvSpPr>
        <dsp:cNvPr id="0" name=""/>
        <dsp:cNvSpPr/>
      </dsp:nvSpPr>
      <dsp:spPr>
        <a:xfrm>
          <a:off x="1717866" y="284599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 err="1">
              <a:latin typeface="Verdana (Szövegtörzs)"/>
            </a:rPr>
            <a:t>Matthews</a:t>
          </a:r>
          <a:r>
            <a:rPr lang="hu-HU" sz="1400" kern="1200" dirty="0">
              <a:latin typeface="Verdana (Szövegtörzs)"/>
            </a:rPr>
            <a:t> v UK (1999)</a:t>
          </a:r>
        </a:p>
      </dsp:txBody>
      <dsp:txXfrm>
        <a:off x="1717866" y="2845995"/>
        <a:ext cx="1335267" cy="667633"/>
      </dsp:txXfrm>
    </dsp:sp>
    <dsp:sp modelId="{C1BC3282-366F-418E-BABF-4D8E32B4A48A}">
      <dsp:nvSpPr>
        <dsp:cNvPr id="0" name=""/>
        <dsp:cNvSpPr/>
      </dsp:nvSpPr>
      <dsp:spPr>
        <a:xfrm>
          <a:off x="1717866" y="379403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 err="1">
              <a:latin typeface="Verdana (Szövegtörzs)"/>
            </a:rPr>
            <a:t>Pafitis</a:t>
          </a:r>
          <a:r>
            <a:rPr lang="hu-HU" sz="1600" kern="1200" dirty="0">
              <a:latin typeface="Verdana (Szövegtörzs)"/>
            </a:rPr>
            <a:t> v Görögország (1998)</a:t>
          </a:r>
        </a:p>
      </dsp:txBody>
      <dsp:txXfrm>
        <a:off x="1717866" y="3794035"/>
        <a:ext cx="1335267" cy="667633"/>
      </dsp:txXfrm>
    </dsp:sp>
    <dsp:sp modelId="{BB37A55E-951B-4481-B140-43B94B6FEFA5}">
      <dsp:nvSpPr>
        <dsp:cNvPr id="0" name=""/>
        <dsp:cNvSpPr/>
      </dsp:nvSpPr>
      <dsp:spPr>
        <a:xfrm>
          <a:off x="4475193" y="1876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dirty="0">
              <a:latin typeface="Verdana (Szövegtörzs)"/>
            </a:rPr>
            <a:t>Jogi státusz</a:t>
          </a:r>
        </a:p>
      </dsp:txBody>
      <dsp:txXfrm>
        <a:off x="4475193" y="1876"/>
        <a:ext cx="1335267" cy="667633"/>
      </dsp:txXfrm>
    </dsp:sp>
    <dsp:sp modelId="{46AAFB06-8752-4EE1-8B37-443922336A9F}">
      <dsp:nvSpPr>
        <dsp:cNvPr id="0" name=""/>
        <dsp:cNvSpPr/>
      </dsp:nvSpPr>
      <dsp:spPr>
        <a:xfrm>
          <a:off x="4475193" y="94991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>
              <a:latin typeface="Verdana (Szövegtörzs)"/>
            </a:rPr>
            <a:t>Az uniós jogrend részét képezi mint annak általános elvei</a:t>
          </a:r>
          <a:r>
            <a:rPr lang="hu-HU" sz="1100" kern="1200" dirty="0">
              <a:latin typeface="Verdana (Szövegtörzs)"/>
            </a:rPr>
            <a:t>.</a:t>
          </a:r>
        </a:p>
      </dsp:txBody>
      <dsp:txXfrm>
        <a:off x="4475193" y="949915"/>
        <a:ext cx="1335267" cy="667633"/>
      </dsp:txXfrm>
    </dsp:sp>
    <dsp:sp modelId="{64BF5DBC-0C0C-4992-A006-BAD927F07584}">
      <dsp:nvSpPr>
        <dsp:cNvPr id="0" name=""/>
        <dsp:cNvSpPr/>
      </dsp:nvSpPr>
      <dsp:spPr>
        <a:xfrm>
          <a:off x="3667356" y="189795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Verdana (Szövegtörzs)"/>
            </a:rPr>
            <a:t>C-571/10 – </a:t>
          </a:r>
          <a:r>
            <a:rPr lang="hu-HU" sz="1400" kern="1200" dirty="0" err="1">
              <a:latin typeface="Verdana (Szövegtörzs)"/>
            </a:rPr>
            <a:t>Simmenthal</a:t>
          </a:r>
          <a:r>
            <a:rPr lang="hu-HU" sz="1400" kern="1200" dirty="0">
              <a:latin typeface="Verdana (Szövegtörzs)"/>
            </a:rPr>
            <a:t> (II)</a:t>
          </a:r>
        </a:p>
      </dsp:txBody>
      <dsp:txXfrm>
        <a:off x="3667356" y="1897955"/>
        <a:ext cx="1335267" cy="667633"/>
      </dsp:txXfrm>
    </dsp:sp>
    <dsp:sp modelId="{C565CDEC-6C41-4C91-B7C0-F910F27F22B5}">
      <dsp:nvSpPr>
        <dsp:cNvPr id="0" name=""/>
        <dsp:cNvSpPr/>
      </dsp:nvSpPr>
      <dsp:spPr>
        <a:xfrm>
          <a:off x="6090866" y="1876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dirty="0">
              <a:latin typeface="Verdana (Szövegtörzs)"/>
            </a:rPr>
            <a:t>Csatlakozási szándék az </a:t>
          </a:r>
          <a:r>
            <a:rPr lang="hu-HU" sz="1400" b="1" kern="1200" dirty="0" err="1">
              <a:latin typeface="Verdana (Szövegtörzs)"/>
            </a:rPr>
            <a:t>EJEE-hez</a:t>
          </a:r>
          <a:endParaRPr lang="hu-HU" sz="1400" b="1" kern="1200" dirty="0">
            <a:latin typeface="Verdana (Szövegtörzs)"/>
          </a:endParaRPr>
        </a:p>
      </dsp:txBody>
      <dsp:txXfrm>
        <a:off x="6090866" y="1876"/>
        <a:ext cx="1335267" cy="667633"/>
      </dsp:txXfrm>
    </dsp:sp>
    <dsp:sp modelId="{8DAEB005-131F-45E0-B68C-DC71B7ECD769}">
      <dsp:nvSpPr>
        <dsp:cNvPr id="0" name=""/>
        <dsp:cNvSpPr/>
      </dsp:nvSpPr>
      <dsp:spPr>
        <a:xfrm>
          <a:off x="6090866" y="94991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Verdana (Szövegtörzs)"/>
            </a:rPr>
            <a:t>2/94 vélemény</a:t>
          </a:r>
        </a:p>
      </dsp:txBody>
      <dsp:txXfrm>
        <a:off x="6090866" y="949915"/>
        <a:ext cx="1335267" cy="667633"/>
      </dsp:txXfrm>
    </dsp:sp>
    <dsp:sp modelId="{0C9A5058-6F74-4910-B70A-B8E9806C7F0D}">
      <dsp:nvSpPr>
        <dsp:cNvPr id="0" name=""/>
        <dsp:cNvSpPr/>
      </dsp:nvSpPr>
      <dsp:spPr>
        <a:xfrm>
          <a:off x="6090866" y="284599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Verdana (Szövegtörzs)"/>
            </a:rPr>
            <a:t>Lisszaboni Szerződés [EUSZ 6. cikk (2), 8. jegyzőkönyv]</a:t>
          </a:r>
        </a:p>
      </dsp:txBody>
      <dsp:txXfrm>
        <a:off x="6090866" y="2845995"/>
        <a:ext cx="1335267" cy="667633"/>
      </dsp:txXfrm>
    </dsp:sp>
    <dsp:sp modelId="{418EC216-D473-49D1-B184-3EA880243D93}">
      <dsp:nvSpPr>
        <dsp:cNvPr id="0" name=""/>
        <dsp:cNvSpPr/>
      </dsp:nvSpPr>
      <dsp:spPr>
        <a:xfrm>
          <a:off x="6090866" y="379403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Verdana (Szövegtörzs)"/>
            </a:rPr>
            <a:t>2/13 vélemény</a:t>
          </a:r>
        </a:p>
      </dsp:txBody>
      <dsp:txXfrm>
        <a:off x="6090866" y="3794035"/>
        <a:ext cx="1335267" cy="667633"/>
      </dsp:txXfrm>
    </dsp:sp>
    <dsp:sp modelId="{3BB45E13-5A96-45DD-8EB1-162EF6C9BB36}">
      <dsp:nvSpPr>
        <dsp:cNvPr id="0" name=""/>
        <dsp:cNvSpPr/>
      </dsp:nvSpPr>
      <dsp:spPr>
        <a:xfrm>
          <a:off x="5283029" y="474207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>
              <a:latin typeface="Verdana (Szövegtörzs)"/>
            </a:rPr>
            <a:t>Sérti az uniós jog jellemzőit és autonómiáját</a:t>
          </a:r>
          <a:r>
            <a:rPr lang="hu-HU" sz="1100" kern="1200" dirty="0">
              <a:latin typeface="Verdana (Szövegtörzs)"/>
            </a:rPr>
            <a:t>.</a:t>
          </a:r>
        </a:p>
      </dsp:txBody>
      <dsp:txXfrm>
        <a:off x="5283029" y="4742075"/>
        <a:ext cx="1335267" cy="667633"/>
      </dsp:txXfrm>
    </dsp:sp>
    <dsp:sp modelId="{D5C6B1CD-770C-499B-B8A6-6205F73AAF77}">
      <dsp:nvSpPr>
        <dsp:cNvPr id="0" name=""/>
        <dsp:cNvSpPr/>
      </dsp:nvSpPr>
      <dsp:spPr>
        <a:xfrm>
          <a:off x="5283029" y="1897955"/>
          <a:ext cx="1335267" cy="667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dirty="0">
              <a:latin typeface="Verdana (Szövegtörzs)"/>
            </a:rPr>
            <a:t>Nincs hatásköre és alapvetően megváltoztatná a közösségi jogrendet</a:t>
          </a:r>
        </a:p>
      </dsp:txBody>
      <dsp:txXfrm>
        <a:off x="5283029" y="1897955"/>
        <a:ext cx="1335267" cy="6676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CAA9B-B82C-4529-9BD8-B17E02C4B60C}">
      <dsp:nvSpPr>
        <dsp:cNvPr id="0" name=""/>
        <dsp:cNvSpPr/>
      </dsp:nvSpPr>
      <dsp:spPr>
        <a:xfrm>
          <a:off x="6601676" y="486595"/>
          <a:ext cx="588300" cy="204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01"/>
              </a:lnTo>
              <a:lnTo>
                <a:pt x="588300" y="102101"/>
              </a:lnTo>
              <a:lnTo>
                <a:pt x="588300" y="2042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9AED9-3FDD-4257-8B81-5E3B3D58B724}">
      <dsp:nvSpPr>
        <dsp:cNvPr id="0" name=""/>
        <dsp:cNvSpPr/>
      </dsp:nvSpPr>
      <dsp:spPr>
        <a:xfrm>
          <a:off x="6013375" y="486595"/>
          <a:ext cx="588300" cy="204203"/>
        </a:xfrm>
        <a:custGeom>
          <a:avLst/>
          <a:gdLst/>
          <a:ahLst/>
          <a:cxnLst/>
          <a:rect l="0" t="0" r="0" b="0"/>
          <a:pathLst>
            <a:path>
              <a:moveTo>
                <a:pt x="588300" y="0"/>
              </a:moveTo>
              <a:lnTo>
                <a:pt x="588300" y="102101"/>
              </a:lnTo>
              <a:lnTo>
                <a:pt x="0" y="102101"/>
              </a:lnTo>
              <a:lnTo>
                <a:pt x="0" y="2042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D4A09-A5EA-4DEF-8B97-D83611F04C3F}">
      <dsp:nvSpPr>
        <dsp:cNvPr id="0" name=""/>
        <dsp:cNvSpPr/>
      </dsp:nvSpPr>
      <dsp:spPr>
        <a:xfrm>
          <a:off x="4447814" y="1176998"/>
          <a:ext cx="145859" cy="113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705"/>
              </a:lnTo>
              <a:lnTo>
                <a:pt x="145859" y="113770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0F87B-55FF-4DBD-BAA4-6E4CC8D88782}">
      <dsp:nvSpPr>
        <dsp:cNvPr id="0" name=""/>
        <dsp:cNvSpPr/>
      </dsp:nvSpPr>
      <dsp:spPr>
        <a:xfrm>
          <a:off x="4447814" y="1176998"/>
          <a:ext cx="145859" cy="447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303"/>
              </a:lnTo>
              <a:lnTo>
                <a:pt x="145859" y="4473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438DF-84E7-48F2-BC34-215168DFD1AD}">
      <dsp:nvSpPr>
        <dsp:cNvPr id="0" name=""/>
        <dsp:cNvSpPr/>
      </dsp:nvSpPr>
      <dsp:spPr>
        <a:xfrm>
          <a:off x="4248472" y="486595"/>
          <a:ext cx="588300" cy="204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01"/>
              </a:lnTo>
              <a:lnTo>
                <a:pt x="588300" y="102101"/>
              </a:lnTo>
              <a:lnTo>
                <a:pt x="588300" y="2042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8C2E3-D976-45D3-84EA-AC94225A46C1}">
      <dsp:nvSpPr>
        <dsp:cNvPr id="0" name=""/>
        <dsp:cNvSpPr/>
      </dsp:nvSpPr>
      <dsp:spPr>
        <a:xfrm>
          <a:off x="3271212" y="1176998"/>
          <a:ext cx="145859" cy="3899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9316"/>
              </a:lnTo>
              <a:lnTo>
                <a:pt x="145859" y="3899316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2C1B8-589B-4EA5-9541-C6EF31C23DBB}">
      <dsp:nvSpPr>
        <dsp:cNvPr id="0" name=""/>
        <dsp:cNvSpPr/>
      </dsp:nvSpPr>
      <dsp:spPr>
        <a:xfrm>
          <a:off x="3271212" y="1176998"/>
          <a:ext cx="145859" cy="3208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8914"/>
              </a:lnTo>
              <a:lnTo>
                <a:pt x="145859" y="320891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F2484-D061-4B82-8E01-7671B81DEC79}">
      <dsp:nvSpPr>
        <dsp:cNvPr id="0" name=""/>
        <dsp:cNvSpPr/>
      </dsp:nvSpPr>
      <dsp:spPr>
        <a:xfrm>
          <a:off x="3271212" y="1176998"/>
          <a:ext cx="129231" cy="2551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762"/>
              </a:lnTo>
              <a:lnTo>
                <a:pt x="129231" y="2551762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69969-8B91-4538-8875-3B2676242FB2}">
      <dsp:nvSpPr>
        <dsp:cNvPr id="0" name=""/>
        <dsp:cNvSpPr/>
      </dsp:nvSpPr>
      <dsp:spPr>
        <a:xfrm>
          <a:off x="3271212" y="1176998"/>
          <a:ext cx="145859" cy="1828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108"/>
              </a:lnTo>
              <a:lnTo>
                <a:pt x="145859" y="182810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63C09-C293-4EC4-9D54-DA0E06CF754A}">
      <dsp:nvSpPr>
        <dsp:cNvPr id="0" name=""/>
        <dsp:cNvSpPr/>
      </dsp:nvSpPr>
      <dsp:spPr>
        <a:xfrm>
          <a:off x="3271212" y="1176998"/>
          <a:ext cx="145859" cy="113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705"/>
              </a:lnTo>
              <a:lnTo>
                <a:pt x="145859" y="113770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FFB67-573F-4E2E-8ED1-49A2274C4137}">
      <dsp:nvSpPr>
        <dsp:cNvPr id="0" name=""/>
        <dsp:cNvSpPr/>
      </dsp:nvSpPr>
      <dsp:spPr>
        <a:xfrm>
          <a:off x="3271212" y="1176998"/>
          <a:ext cx="145859" cy="447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303"/>
              </a:lnTo>
              <a:lnTo>
                <a:pt x="145859" y="4473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EB805-A736-4FAC-9939-8725615CA32B}">
      <dsp:nvSpPr>
        <dsp:cNvPr id="0" name=""/>
        <dsp:cNvSpPr/>
      </dsp:nvSpPr>
      <dsp:spPr>
        <a:xfrm>
          <a:off x="3660171" y="486595"/>
          <a:ext cx="588300" cy="204203"/>
        </a:xfrm>
        <a:custGeom>
          <a:avLst/>
          <a:gdLst/>
          <a:ahLst/>
          <a:cxnLst/>
          <a:rect l="0" t="0" r="0" b="0"/>
          <a:pathLst>
            <a:path>
              <a:moveTo>
                <a:pt x="588300" y="0"/>
              </a:moveTo>
              <a:lnTo>
                <a:pt x="588300" y="102101"/>
              </a:lnTo>
              <a:lnTo>
                <a:pt x="0" y="102101"/>
              </a:lnTo>
              <a:lnTo>
                <a:pt x="0" y="2042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4CD61-5437-43BE-9956-FD0728CD5530}">
      <dsp:nvSpPr>
        <dsp:cNvPr id="0" name=""/>
        <dsp:cNvSpPr/>
      </dsp:nvSpPr>
      <dsp:spPr>
        <a:xfrm>
          <a:off x="1793167" y="486595"/>
          <a:ext cx="102101" cy="447303"/>
        </a:xfrm>
        <a:custGeom>
          <a:avLst/>
          <a:gdLst/>
          <a:ahLst/>
          <a:cxnLst/>
          <a:rect l="0" t="0" r="0" b="0"/>
          <a:pathLst>
            <a:path>
              <a:moveTo>
                <a:pt x="102101" y="0"/>
              </a:moveTo>
              <a:lnTo>
                <a:pt x="102101" y="447303"/>
              </a:lnTo>
              <a:lnTo>
                <a:pt x="0" y="44730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B5DEE-4A6D-4C5B-8572-BB170C3FCE06}">
      <dsp:nvSpPr>
        <dsp:cNvPr id="0" name=""/>
        <dsp:cNvSpPr/>
      </dsp:nvSpPr>
      <dsp:spPr>
        <a:xfrm>
          <a:off x="2094610" y="1867400"/>
          <a:ext cx="145859" cy="1828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108"/>
              </a:lnTo>
              <a:lnTo>
                <a:pt x="145859" y="182810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C29F6-BB34-439D-8B0C-BCBB4BAA522A}">
      <dsp:nvSpPr>
        <dsp:cNvPr id="0" name=""/>
        <dsp:cNvSpPr/>
      </dsp:nvSpPr>
      <dsp:spPr>
        <a:xfrm>
          <a:off x="2094610" y="1867400"/>
          <a:ext cx="145859" cy="113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705"/>
              </a:lnTo>
              <a:lnTo>
                <a:pt x="145859" y="113770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396D4-8921-4B3B-8155-8BEAABAE08D6}">
      <dsp:nvSpPr>
        <dsp:cNvPr id="0" name=""/>
        <dsp:cNvSpPr/>
      </dsp:nvSpPr>
      <dsp:spPr>
        <a:xfrm>
          <a:off x="2094610" y="1867400"/>
          <a:ext cx="145859" cy="447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303"/>
              </a:lnTo>
              <a:lnTo>
                <a:pt x="145859" y="4473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E717F-B951-432A-86F8-F7BC5BAB902E}">
      <dsp:nvSpPr>
        <dsp:cNvPr id="0" name=""/>
        <dsp:cNvSpPr/>
      </dsp:nvSpPr>
      <dsp:spPr>
        <a:xfrm>
          <a:off x="1895268" y="486595"/>
          <a:ext cx="588300" cy="8946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504"/>
              </a:lnTo>
              <a:lnTo>
                <a:pt x="588300" y="792504"/>
              </a:lnTo>
              <a:lnTo>
                <a:pt x="588300" y="89460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D62D6-77B7-4FD0-9653-B33CE5959526}">
      <dsp:nvSpPr>
        <dsp:cNvPr id="0" name=""/>
        <dsp:cNvSpPr/>
      </dsp:nvSpPr>
      <dsp:spPr>
        <a:xfrm>
          <a:off x="918008" y="1867400"/>
          <a:ext cx="157791" cy="3159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9827"/>
              </a:lnTo>
              <a:lnTo>
                <a:pt x="157791" y="315982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347C0-F5DD-4BA3-8301-2D6365434254}">
      <dsp:nvSpPr>
        <dsp:cNvPr id="0" name=""/>
        <dsp:cNvSpPr/>
      </dsp:nvSpPr>
      <dsp:spPr>
        <a:xfrm>
          <a:off x="918008" y="1867400"/>
          <a:ext cx="145859" cy="2518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8511"/>
              </a:lnTo>
              <a:lnTo>
                <a:pt x="145859" y="251851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B88C6-335F-4A95-92CF-2618553BA72D}">
      <dsp:nvSpPr>
        <dsp:cNvPr id="0" name=""/>
        <dsp:cNvSpPr/>
      </dsp:nvSpPr>
      <dsp:spPr>
        <a:xfrm>
          <a:off x="918008" y="1867400"/>
          <a:ext cx="145859" cy="1828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108"/>
              </a:lnTo>
              <a:lnTo>
                <a:pt x="145859" y="182810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507FE-DA99-4E7C-AEF4-0E6DD02834DD}">
      <dsp:nvSpPr>
        <dsp:cNvPr id="0" name=""/>
        <dsp:cNvSpPr/>
      </dsp:nvSpPr>
      <dsp:spPr>
        <a:xfrm>
          <a:off x="918008" y="1867400"/>
          <a:ext cx="145859" cy="1137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7705"/>
              </a:lnTo>
              <a:lnTo>
                <a:pt x="145859" y="113770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7DFAA-D8E0-4AF3-BF2A-DE564631838D}">
      <dsp:nvSpPr>
        <dsp:cNvPr id="0" name=""/>
        <dsp:cNvSpPr/>
      </dsp:nvSpPr>
      <dsp:spPr>
        <a:xfrm>
          <a:off x="918008" y="1867400"/>
          <a:ext cx="145859" cy="447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303"/>
              </a:lnTo>
              <a:lnTo>
                <a:pt x="145859" y="44730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31B6A-6B6E-44D8-B48E-DEC3EB088F7F}">
      <dsp:nvSpPr>
        <dsp:cNvPr id="0" name=""/>
        <dsp:cNvSpPr/>
      </dsp:nvSpPr>
      <dsp:spPr>
        <a:xfrm>
          <a:off x="1306967" y="486595"/>
          <a:ext cx="588300" cy="894606"/>
        </a:xfrm>
        <a:custGeom>
          <a:avLst/>
          <a:gdLst/>
          <a:ahLst/>
          <a:cxnLst/>
          <a:rect l="0" t="0" r="0" b="0"/>
          <a:pathLst>
            <a:path>
              <a:moveTo>
                <a:pt x="588300" y="0"/>
              </a:moveTo>
              <a:lnTo>
                <a:pt x="588300" y="792504"/>
              </a:lnTo>
              <a:lnTo>
                <a:pt x="0" y="792504"/>
              </a:lnTo>
              <a:lnTo>
                <a:pt x="0" y="89460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CB34F-0191-49F9-AC5A-B25F7BBE233D}">
      <dsp:nvSpPr>
        <dsp:cNvPr id="0" name=""/>
        <dsp:cNvSpPr/>
      </dsp:nvSpPr>
      <dsp:spPr>
        <a:xfrm>
          <a:off x="1409069" y="396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Kizárólagos hatáskör</a:t>
          </a:r>
        </a:p>
      </dsp:txBody>
      <dsp:txXfrm>
        <a:off x="1409069" y="396"/>
        <a:ext cx="972398" cy="486199"/>
      </dsp:txXfrm>
    </dsp:sp>
    <dsp:sp modelId="{5D0C3447-F415-4F2D-92E1-614D3342441E}">
      <dsp:nvSpPr>
        <dsp:cNvPr id="0" name=""/>
        <dsp:cNvSpPr/>
      </dsp:nvSpPr>
      <dsp:spPr>
        <a:xfrm>
          <a:off x="820768" y="1381201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Területi kompetenciák</a:t>
          </a:r>
        </a:p>
      </dsp:txBody>
      <dsp:txXfrm>
        <a:off x="820768" y="1381201"/>
        <a:ext cx="972398" cy="486199"/>
      </dsp:txXfrm>
    </dsp:sp>
    <dsp:sp modelId="{7504B102-80F6-4DA8-8464-B8540BAFAA9F}">
      <dsp:nvSpPr>
        <dsp:cNvPr id="0" name=""/>
        <dsp:cNvSpPr/>
      </dsp:nvSpPr>
      <dsp:spPr>
        <a:xfrm>
          <a:off x="1063868" y="2071604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Vámunió</a:t>
          </a:r>
        </a:p>
      </dsp:txBody>
      <dsp:txXfrm>
        <a:off x="1063868" y="2071604"/>
        <a:ext cx="972398" cy="486199"/>
      </dsp:txXfrm>
    </dsp:sp>
    <dsp:sp modelId="{62EF4B13-68A9-4AFF-9A49-AFB5C72ECC3D}">
      <dsp:nvSpPr>
        <dsp:cNvPr id="0" name=""/>
        <dsp:cNvSpPr/>
      </dsp:nvSpPr>
      <dsp:spPr>
        <a:xfrm>
          <a:off x="1063868" y="2762007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Versenypolitika</a:t>
          </a:r>
        </a:p>
      </dsp:txBody>
      <dsp:txXfrm>
        <a:off x="1063868" y="2762007"/>
        <a:ext cx="972398" cy="486199"/>
      </dsp:txXfrm>
    </dsp:sp>
    <dsp:sp modelId="{0885551A-D5A4-43D5-80EF-03076B06F52A}">
      <dsp:nvSpPr>
        <dsp:cNvPr id="0" name=""/>
        <dsp:cNvSpPr/>
      </dsp:nvSpPr>
      <dsp:spPr>
        <a:xfrm>
          <a:off x="1063868" y="3452410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Monetáris politika</a:t>
          </a:r>
        </a:p>
      </dsp:txBody>
      <dsp:txXfrm>
        <a:off x="1063868" y="3452410"/>
        <a:ext cx="972398" cy="486199"/>
      </dsp:txXfrm>
    </dsp:sp>
    <dsp:sp modelId="{3E8F40E4-5FA3-4078-BF20-3054B770A606}">
      <dsp:nvSpPr>
        <dsp:cNvPr id="0" name=""/>
        <dsp:cNvSpPr/>
      </dsp:nvSpPr>
      <dsp:spPr>
        <a:xfrm>
          <a:off x="1063868" y="4142812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Halászati politika</a:t>
          </a:r>
        </a:p>
      </dsp:txBody>
      <dsp:txXfrm>
        <a:off x="1063868" y="4142812"/>
        <a:ext cx="972398" cy="486199"/>
      </dsp:txXfrm>
    </dsp:sp>
    <dsp:sp modelId="{388F01CF-D291-4155-9EBF-2172AFEE0835}">
      <dsp:nvSpPr>
        <dsp:cNvPr id="0" name=""/>
        <dsp:cNvSpPr/>
      </dsp:nvSpPr>
      <dsp:spPr>
        <a:xfrm>
          <a:off x="1075799" y="4784128"/>
          <a:ext cx="1052465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Kereskedelempolitika</a:t>
          </a:r>
        </a:p>
      </dsp:txBody>
      <dsp:txXfrm>
        <a:off x="1075799" y="4784128"/>
        <a:ext cx="1052465" cy="486199"/>
      </dsp:txXfrm>
    </dsp:sp>
    <dsp:sp modelId="{66EED627-86F7-407E-9E4C-B345277408D9}">
      <dsp:nvSpPr>
        <dsp:cNvPr id="0" name=""/>
        <dsp:cNvSpPr/>
      </dsp:nvSpPr>
      <dsp:spPr>
        <a:xfrm>
          <a:off x="1997370" y="1381201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Külső kompetenciák</a:t>
          </a:r>
        </a:p>
      </dsp:txBody>
      <dsp:txXfrm>
        <a:off x="1997370" y="1381201"/>
        <a:ext cx="972398" cy="486199"/>
      </dsp:txXfrm>
    </dsp:sp>
    <dsp:sp modelId="{30695211-1C3A-4E93-80D7-90F91C24387B}">
      <dsp:nvSpPr>
        <dsp:cNvPr id="0" name=""/>
        <dsp:cNvSpPr/>
      </dsp:nvSpPr>
      <dsp:spPr>
        <a:xfrm>
          <a:off x="2240470" y="2071604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Jogalkotási rendelkezés alapján</a:t>
          </a:r>
        </a:p>
      </dsp:txBody>
      <dsp:txXfrm>
        <a:off x="2240470" y="2071604"/>
        <a:ext cx="972398" cy="486199"/>
      </dsp:txXfrm>
    </dsp:sp>
    <dsp:sp modelId="{9326CDE5-5766-480F-BFBD-B1B5E921FDB0}">
      <dsp:nvSpPr>
        <dsp:cNvPr id="0" name=""/>
        <dsp:cNvSpPr/>
      </dsp:nvSpPr>
      <dsp:spPr>
        <a:xfrm>
          <a:off x="2240470" y="2762007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Belső hatáskörök gyakorlása</a:t>
          </a:r>
        </a:p>
      </dsp:txBody>
      <dsp:txXfrm>
        <a:off x="2240470" y="2762007"/>
        <a:ext cx="972398" cy="486199"/>
      </dsp:txXfrm>
    </dsp:sp>
    <dsp:sp modelId="{3BB3F83E-DF7F-452F-BB04-19BB1D855292}">
      <dsp:nvSpPr>
        <dsp:cNvPr id="0" name=""/>
        <dsp:cNvSpPr/>
      </dsp:nvSpPr>
      <dsp:spPr>
        <a:xfrm>
          <a:off x="2240470" y="3452410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Közös szabályokat érint</a:t>
          </a:r>
        </a:p>
      </dsp:txBody>
      <dsp:txXfrm>
        <a:off x="2240470" y="3452410"/>
        <a:ext cx="972398" cy="486199"/>
      </dsp:txXfrm>
    </dsp:sp>
    <dsp:sp modelId="{5D5C6AB9-0252-4227-BA02-74E6B152F167}">
      <dsp:nvSpPr>
        <dsp:cNvPr id="0" name=""/>
        <dsp:cNvSpPr/>
      </dsp:nvSpPr>
      <dsp:spPr>
        <a:xfrm>
          <a:off x="820768" y="690799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700" kern="1200" dirty="0"/>
            <a:t>Tagállami szabályozás csak EU felhatalmazás alapján, az uniós jog végrehajtására</a:t>
          </a:r>
        </a:p>
      </dsp:txBody>
      <dsp:txXfrm>
        <a:off x="820768" y="690799"/>
        <a:ext cx="972398" cy="486199"/>
      </dsp:txXfrm>
    </dsp:sp>
    <dsp:sp modelId="{DB3A5B1B-59E6-4E0E-A448-25EDA72FED0D}">
      <dsp:nvSpPr>
        <dsp:cNvPr id="0" name=""/>
        <dsp:cNvSpPr/>
      </dsp:nvSpPr>
      <dsp:spPr>
        <a:xfrm>
          <a:off x="3762273" y="396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Megosztott hatáskör</a:t>
          </a:r>
        </a:p>
      </dsp:txBody>
      <dsp:txXfrm>
        <a:off x="3762273" y="396"/>
        <a:ext cx="972398" cy="486199"/>
      </dsp:txXfrm>
    </dsp:sp>
    <dsp:sp modelId="{0E17B6CA-4732-4236-961D-0CE7982EA499}">
      <dsp:nvSpPr>
        <dsp:cNvPr id="0" name=""/>
        <dsp:cNvSpPr/>
      </dsp:nvSpPr>
      <dsp:spPr>
        <a:xfrm>
          <a:off x="3173972" y="690799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Előfoglalás alá eső területek</a:t>
          </a:r>
        </a:p>
      </dsp:txBody>
      <dsp:txXfrm>
        <a:off x="3173972" y="690799"/>
        <a:ext cx="972398" cy="486199"/>
      </dsp:txXfrm>
    </dsp:sp>
    <dsp:sp modelId="{F331C688-C40D-42E7-91F4-56EB8F1779D5}">
      <dsp:nvSpPr>
        <dsp:cNvPr id="0" name=""/>
        <dsp:cNvSpPr/>
      </dsp:nvSpPr>
      <dsp:spPr>
        <a:xfrm>
          <a:off x="3417072" y="1381201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Belső piac</a:t>
          </a:r>
        </a:p>
      </dsp:txBody>
      <dsp:txXfrm>
        <a:off x="3417072" y="1381201"/>
        <a:ext cx="972398" cy="486199"/>
      </dsp:txXfrm>
    </dsp:sp>
    <dsp:sp modelId="{61024918-2A74-4189-845E-1C261661335D}">
      <dsp:nvSpPr>
        <dsp:cNvPr id="0" name=""/>
        <dsp:cNvSpPr/>
      </dsp:nvSpPr>
      <dsp:spPr>
        <a:xfrm>
          <a:off x="3417072" y="2071604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800" kern="1200" dirty="0"/>
            <a:t>Fogyasztóvédelem</a:t>
          </a:r>
        </a:p>
      </dsp:txBody>
      <dsp:txXfrm>
        <a:off x="3417072" y="2071604"/>
        <a:ext cx="972398" cy="486199"/>
      </dsp:txXfrm>
    </dsp:sp>
    <dsp:sp modelId="{C8FF4EC8-EEE6-4BF6-8AB3-997CAD792367}">
      <dsp:nvSpPr>
        <dsp:cNvPr id="0" name=""/>
        <dsp:cNvSpPr/>
      </dsp:nvSpPr>
      <dsp:spPr>
        <a:xfrm>
          <a:off x="3417072" y="2762007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800" kern="1200" dirty="0"/>
            <a:t>Környezetvédelem</a:t>
          </a:r>
        </a:p>
      </dsp:txBody>
      <dsp:txXfrm>
        <a:off x="3417072" y="2762007"/>
        <a:ext cx="972398" cy="486199"/>
      </dsp:txXfrm>
    </dsp:sp>
    <dsp:sp modelId="{2D2F70A2-83EC-4337-8D97-FE85BE5DED1D}">
      <dsp:nvSpPr>
        <dsp:cNvPr id="0" name=""/>
        <dsp:cNvSpPr/>
      </dsp:nvSpPr>
      <dsp:spPr>
        <a:xfrm>
          <a:off x="3400444" y="3485661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Energiapolitika</a:t>
          </a:r>
        </a:p>
      </dsp:txBody>
      <dsp:txXfrm>
        <a:off x="3400444" y="3485661"/>
        <a:ext cx="972398" cy="486199"/>
      </dsp:txXfrm>
    </dsp:sp>
    <dsp:sp modelId="{F7E706BB-1190-49CD-8B87-56AE11AD9DBB}">
      <dsp:nvSpPr>
        <dsp:cNvPr id="0" name=""/>
        <dsp:cNvSpPr/>
      </dsp:nvSpPr>
      <dsp:spPr>
        <a:xfrm>
          <a:off x="3417072" y="4142812"/>
          <a:ext cx="1116400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Szociálpolitika</a:t>
          </a:r>
        </a:p>
      </dsp:txBody>
      <dsp:txXfrm>
        <a:off x="3417072" y="4142812"/>
        <a:ext cx="1116400" cy="486199"/>
      </dsp:txXfrm>
    </dsp:sp>
    <dsp:sp modelId="{4E7E0E23-782F-4509-B7E1-1A8C158D76DF}">
      <dsp:nvSpPr>
        <dsp:cNvPr id="0" name=""/>
        <dsp:cNvSpPr/>
      </dsp:nvSpPr>
      <dsp:spPr>
        <a:xfrm>
          <a:off x="3417072" y="4833215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Regionális fejlesztés</a:t>
          </a:r>
        </a:p>
      </dsp:txBody>
      <dsp:txXfrm>
        <a:off x="3417072" y="4833215"/>
        <a:ext cx="972398" cy="486199"/>
      </dsp:txXfrm>
    </dsp:sp>
    <dsp:sp modelId="{B983B126-E6E6-4F98-B46A-6BE6BD32ABF0}">
      <dsp:nvSpPr>
        <dsp:cNvPr id="0" name=""/>
        <dsp:cNvSpPr/>
      </dsp:nvSpPr>
      <dsp:spPr>
        <a:xfrm>
          <a:off x="4350574" y="690799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Előfoglalás alá nem eső területek</a:t>
          </a:r>
        </a:p>
      </dsp:txBody>
      <dsp:txXfrm>
        <a:off x="4350574" y="690799"/>
        <a:ext cx="972398" cy="486199"/>
      </dsp:txXfrm>
    </dsp:sp>
    <dsp:sp modelId="{086F91AE-4B70-4610-A322-56ED82F3762D}">
      <dsp:nvSpPr>
        <dsp:cNvPr id="0" name=""/>
        <dsp:cNvSpPr/>
      </dsp:nvSpPr>
      <dsp:spPr>
        <a:xfrm>
          <a:off x="4593673" y="1381201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K+F</a:t>
          </a:r>
        </a:p>
      </dsp:txBody>
      <dsp:txXfrm>
        <a:off x="4593673" y="1381201"/>
        <a:ext cx="972398" cy="486199"/>
      </dsp:txXfrm>
    </dsp:sp>
    <dsp:sp modelId="{D418B82D-0C8A-42C3-B683-A8CA930AA320}">
      <dsp:nvSpPr>
        <dsp:cNvPr id="0" name=""/>
        <dsp:cNvSpPr/>
      </dsp:nvSpPr>
      <dsp:spPr>
        <a:xfrm>
          <a:off x="4593673" y="2071604"/>
          <a:ext cx="107350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800" kern="1200" dirty="0"/>
            <a:t>Fejlesztéspolitika és humanitárius segítség</a:t>
          </a:r>
        </a:p>
      </dsp:txBody>
      <dsp:txXfrm>
        <a:off x="4593673" y="2071604"/>
        <a:ext cx="1073508" cy="486199"/>
      </dsp:txXfrm>
    </dsp:sp>
    <dsp:sp modelId="{30E2255A-87A9-43ED-831A-5D39E3D9EA3C}">
      <dsp:nvSpPr>
        <dsp:cNvPr id="0" name=""/>
        <dsp:cNvSpPr/>
      </dsp:nvSpPr>
      <dsp:spPr>
        <a:xfrm>
          <a:off x="4938875" y="396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/>
            <a:t>Támogató, összehangoló, kiegészítő hatáskör</a:t>
          </a:r>
        </a:p>
      </dsp:txBody>
      <dsp:txXfrm>
        <a:off x="4938875" y="396"/>
        <a:ext cx="972398" cy="486199"/>
      </dsp:txXfrm>
    </dsp:sp>
    <dsp:sp modelId="{5F64B09B-0C1D-47D0-9F73-76F9962C07E5}">
      <dsp:nvSpPr>
        <dsp:cNvPr id="0" name=""/>
        <dsp:cNvSpPr/>
      </dsp:nvSpPr>
      <dsp:spPr>
        <a:xfrm>
          <a:off x="6115477" y="396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Speciális hatásköri szabályok</a:t>
          </a:r>
        </a:p>
      </dsp:txBody>
      <dsp:txXfrm>
        <a:off x="6115477" y="396"/>
        <a:ext cx="972398" cy="486199"/>
      </dsp:txXfrm>
    </dsp:sp>
    <dsp:sp modelId="{E4F8A606-DDEE-42F8-936F-27350205E132}">
      <dsp:nvSpPr>
        <dsp:cNvPr id="0" name=""/>
        <dsp:cNvSpPr/>
      </dsp:nvSpPr>
      <dsp:spPr>
        <a:xfrm>
          <a:off x="5527176" y="690799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800" kern="1200" dirty="0"/>
            <a:t>Gazdaság-, </a:t>
          </a:r>
          <a:r>
            <a:rPr lang="hu-HU" sz="800" kern="1200" dirty="0" err="1"/>
            <a:t>szociál-</a:t>
          </a:r>
          <a:r>
            <a:rPr lang="hu-HU" sz="800" kern="1200" dirty="0"/>
            <a:t> és foglalkoztatáspolitika</a:t>
          </a:r>
        </a:p>
      </dsp:txBody>
      <dsp:txXfrm>
        <a:off x="5527176" y="690799"/>
        <a:ext cx="972398" cy="486199"/>
      </dsp:txXfrm>
    </dsp:sp>
    <dsp:sp modelId="{4D511862-8749-49CB-853D-904E14DDDC53}">
      <dsp:nvSpPr>
        <dsp:cNvPr id="0" name=""/>
        <dsp:cNvSpPr/>
      </dsp:nvSpPr>
      <dsp:spPr>
        <a:xfrm>
          <a:off x="6703777" y="690799"/>
          <a:ext cx="972398" cy="486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KKBP</a:t>
          </a:r>
        </a:p>
      </dsp:txBody>
      <dsp:txXfrm>
        <a:off x="6703777" y="690799"/>
        <a:ext cx="972398" cy="4861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31C13-30A9-4980-B9F5-E30049217B8D}">
      <dsp:nvSpPr>
        <dsp:cNvPr id="0" name=""/>
        <dsp:cNvSpPr/>
      </dsp:nvSpPr>
      <dsp:spPr>
        <a:xfrm>
          <a:off x="7992024" y="1186260"/>
          <a:ext cx="91440" cy="356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18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14AA3-C93C-488C-A266-4F5F03989EEC}">
      <dsp:nvSpPr>
        <dsp:cNvPr id="0" name=""/>
        <dsp:cNvSpPr/>
      </dsp:nvSpPr>
      <dsp:spPr>
        <a:xfrm>
          <a:off x="5939736" y="1186260"/>
          <a:ext cx="91440" cy="3561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618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244E5-A5BD-4434-A880-98E591BFEF4E}">
      <dsp:nvSpPr>
        <dsp:cNvPr id="0" name=""/>
        <dsp:cNvSpPr/>
      </dsp:nvSpPr>
      <dsp:spPr>
        <a:xfrm>
          <a:off x="2907023" y="1186260"/>
          <a:ext cx="1026144" cy="35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91"/>
              </a:lnTo>
              <a:lnTo>
                <a:pt x="1026144" y="178091"/>
              </a:lnTo>
              <a:lnTo>
                <a:pt x="1026144" y="35618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796C7-6749-4F74-BD15-CF4079198846}">
      <dsp:nvSpPr>
        <dsp:cNvPr id="0" name=""/>
        <dsp:cNvSpPr/>
      </dsp:nvSpPr>
      <dsp:spPr>
        <a:xfrm>
          <a:off x="1702788" y="2390495"/>
          <a:ext cx="178091" cy="780208"/>
        </a:xfrm>
        <a:custGeom>
          <a:avLst/>
          <a:gdLst/>
          <a:ahLst/>
          <a:cxnLst/>
          <a:rect l="0" t="0" r="0" b="0"/>
          <a:pathLst>
            <a:path>
              <a:moveTo>
                <a:pt x="178091" y="0"/>
              </a:moveTo>
              <a:lnTo>
                <a:pt x="178091" y="780208"/>
              </a:lnTo>
              <a:lnTo>
                <a:pt x="0" y="780208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3B62E-2B49-4591-BF34-08D81AE152F5}">
      <dsp:nvSpPr>
        <dsp:cNvPr id="0" name=""/>
        <dsp:cNvSpPr/>
      </dsp:nvSpPr>
      <dsp:spPr>
        <a:xfrm>
          <a:off x="1880879" y="2390495"/>
          <a:ext cx="254415" cy="1984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4443"/>
              </a:lnTo>
              <a:lnTo>
                <a:pt x="254415" y="198444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887D8-329F-4893-B57A-077B7846D66E}">
      <dsp:nvSpPr>
        <dsp:cNvPr id="0" name=""/>
        <dsp:cNvSpPr/>
      </dsp:nvSpPr>
      <dsp:spPr>
        <a:xfrm>
          <a:off x="1880879" y="1186260"/>
          <a:ext cx="1026144" cy="356182"/>
        </a:xfrm>
        <a:custGeom>
          <a:avLst/>
          <a:gdLst/>
          <a:ahLst/>
          <a:cxnLst/>
          <a:rect l="0" t="0" r="0" b="0"/>
          <a:pathLst>
            <a:path>
              <a:moveTo>
                <a:pt x="1026144" y="0"/>
              </a:moveTo>
              <a:lnTo>
                <a:pt x="1026144" y="178091"/>
              </a:lnTo>
              <a:lnTo>
                <a:pt x="0" y="178091"/>
              </a:lnTo>
              <a:lnTo>
                <a:pt x="0" y="35618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8447D-1380-49CE-8972-A17478162BE0}">
      <dsp:nvSpPr>
        <dsp:cNvPr id="0" name=""/>
        <dsp:cNvSpPr/>
      </dsp:nvSpPr>
      <dsp:spPr>
        <a:xfrm>
          <a:off x="2058970" y="338207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EUMSZ 169. cikk</a:t>
          </a:r>
        </a:p>
      </dsp:txBody>
      <dsp:txXfrm>
        <a:off x="2058970" y="338207"/>
        <a:ext cx="1696105" cy="848052"/>
      </dsp:txXfrm>
    </dsp:sp>
    <dsp:sp modelId="{CCCADD02-1B78-4A0D-BD59-DE5446B5A03D}">
      <dsp:nvSpPr>
        <dsp:cNvPr id="0" name=""/>
        <dsp:cNvSpPr/>
      </dsp:nvSpPr>
      <dsp:spPr>
        <a:xfrm>
          <a:off x="1032826" y="1542442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Belső piaci hatáskör</a:t>
          </a:r>
        </a:p>
      </dsp:txBody>
      <dsp:txXfrm>
        <a:off x="1032826" y="1542442"/>
        <a:ext cx="1696105" cy="848052"/>
      </dsp:txXfrm>
    </dsp:sp>
    <dsp:sp modelId="{487E34E9-9224-4EE7-B047-9B138AAEF1DF}">
      <dsp:nvSpPr>
        <dsp:cNvPr id="0" name=""/>
        <dsp:cNvSpPr/>
      </dsp:nvSpPr>
      <dsp:spPr>
        <a:xfrm>
          <a:off x="2135295" y="3950913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EUMSZ 114. cikk (3)</a:t>
          </a:r>
        </a:p>
      </dsp:txBody>
      <dsp:txXfrm>
        <a:off x="2135295" y="3950913"/>
        <a:ext cx="1696105" cy="848052"/>
      </dsp:txXfrm>
    </dsp:sp>
    <dsp:sp modelId="{936AC722-C398-4E17-879E-87BF0CD674EE}">
      <dsp:nvSpPr>
        <dsp:cNvPr id="0" name=""/>
        <dsp:cNvSpPr/>
      </dsp:nvSpPr>
      <dsp:spPr>
        <a:xfrm>
          <a:off x="6682" y="2746678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EUMSZ 26. cikk</a:t>
          </a:r>
        </a:p>
      </dsp:txBody>
      <dsp:txXfrm>
        <a:off x="6682" y="2746678"/>
        <a:ext cx="1696105" cy="848052"/>
      </dsp:txXfrm>
    </dsp:sp>
    <dsp:sp modelId="{A18BF907-31C8-42E9-A967-9A940F2A0D69}">
      <dsp:nvSpPr>
        <dsp:cNvPr id="0" name=""/>
        <dsp:cNvSpPr/>
      </dsp:nvSpPr>
      <dsp:spPr>
        <a:xfrm>
          <a:off x="3085114" y="1542442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Támogató hatáskör</a:t>
          </a:r>
        </a:p>
      </dsp:txBody>
      <dsp:txXfrm>
        <a:off x="3085114" y="1542442"/>
        <a:ext cx="1696105" cy="848052"/>
      </dsp:txXfrm>
    </dsp:sp>
    <dsp:sp modelId="{346CAAA1-1DD1-4053-A37A-39146C9F7FAE}">
      <dsp:nvSpPr>
        <dsp:cNvPr id="0" name=""/>
        <dsp:cNvSpPr/>
      </dsp:nvSpPr>
      <dsp:spPr>
        <a:xfrm>
          <a:off x="5137403" y="338207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EUMSZ 12. cikk</a:t>
          </a:r>
        </a:p>
      </dsp:txBody>
      <dsp:txXfrm>
        <a:off x="5137403" y="338207"/>
        <a:ext cx="1696105" cy="848052"/>
      </dsp:txXfrm>
    </dsp:sp>
    <dsp:sp modelId="{E386C460-5F08-48AE-8CA5-BAA8256C12CB}">
      <dsp:nvSpPr>
        <dsp:cNvPr id="0" name=""/>
        <dsp:cNvSpPr/>
      </dsp:nvSpPr>
      <dsp:spPr>
        <a:xfrm>
          <a:off x="5137403" y="1542442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 err="1"/>
            <a:t>Mainstreaming</a:t>
          </a:r>
          <a:endParaRPr lang="hu-HU" sz="1700" kern="1200" dirty="0"/>
        </a:p>
      </dsp:txBody>
      <dsp:txXfrm>
        <a:off x="5137403" y="1542442"/>
        <a:ext cx="1696105" cy="848052"/>
      </dsp:txXfrm>
    </dsp:sp>
    <dsp:sp modelId="{9F013E66-D6D5-4CC6-B916-A6B46C0FC496}">
      <dsp:nvSpPr>
        <dsp:cNvPr id="0" name=""/>
        <dsp:cNvSpPr/>
      </dsp:nvSpPr>
      <dsp:spPr>
        <a:xfrm>
          <a:off x="7189691" y="338207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Alapjogi Karta 28. cikk</a:t>
          </a:r>
        </a:p>
      </dsp:txBody>
      <dsp:txXfrm>
        <a:off x="7189691" y="338207"/>
        <a:ext cx="1696105" cy="848052"/>
      </dsp:txXfrm>
    </dsp:sp>
    <dsp:sp modelId="{7F335408-790D-4EB2-AA78-5C82DD4B109A}">
      <dsp:nvSpPr>
        <dsp:cNvPr id="0" name=""/>
        <dsp:cNvSpPr/>
      </dsp:nvSpPr>
      <dsp:spPr>
        <a:xfrm>
          <a:off x="7189691" y="1542442"/>
          <a:ext cx="1696105" cy="8480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Magas szintű fogyasztóvédelem</a:t>
          </a:r>
        </a:p>
      </dsp:txBody>
      <dsp:txXfrm>
        <a:off x="7189691" y="1542442"/>
        <a:ext cx="1696105" cy="8480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2F3F8-9B44-484A-9158-391F7AB60434}">
      <dsp:nvSpPr>
        <dsp:cNvPr id="0" name=""/>
        <dsp:cNvSpPr/>
      </dsp:nvSpPr>
      <dsp:spPr>
        <a:xfrm>
          <a:off x="5158141" y="707532"/>
          <a:ext cx="583561" cy="421851"/>
        </a:xfrm>
        <a:custGeom>
          <a:avLst/>
          <a:gdLst/>
          <a:ahLst/>
          <a:cxnLst/>
          <a:rect l="0" t="0" r="0" b="0"/>
          <a:pathLst>
            <a:path>
              <a:moveTo>
                <a:pt x="583561" y="0"/>
              </a:moveTo>
              <a:lnTo>
                <a:pt x="583561" y="421851"/>
              </a:lnTo>
              <a:lnTo>
                <a:pt x="0" y="42185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7C484-BD4B-4445-843A-7A58D745E389}">
      <dsp:nvSpPr>
        <dsp:cNvPr id="0" name=""/>
        <dsp:cNvSpPr/>
      </dsp:nvSpPr>
      <dsp:spPr>
        <a:xfrm>
          <a:off x="5741703" y="3893715"/>
          <a:ext cx="659693" cy="42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851"/>
              </a:lnTo>
              <a:lnTo>
                <a:pt x="659693" y="42185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34BF2-26D7-494C-BD7C-205E6AADF0FA}">
      <dsp:nvSpPr>
        <dsp:cNvPr id="0" name=""/>
        <dsp:cNvSpPr/>
      </dsp:nvSpPr>
      <dsp:spPr>
        <a:xfrm>
          <a:off x="5695983" y="707532"/>
          <a:ext cx="91440" cy="12936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3678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9ABE6-C134-4CBA-A660-063F82B3CEF0}">
      <dsp:nvSpPr>
        <dsp:cNvPr id="0" name=""/>
        <dsp:cNvSpPr/>
      </dsp:nvSpPr>
      <dsp:spPr>
        <a:xfrm>
          <a:off x="3146653" y="1705914"/>
          <a:ext cx="583561" cy="1420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0234"/>
              </a:lnTo>
              <a:lnTo>
                <a:pt x="583561" y="142023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E8158-0551-4559-91D0-2C70A0CDD3C0}">
      <dsp:nvSpPr>
        <dsp:cNvPr id="0" name=""/>
        <dsp:cNvSpPr/>
      </dsp:nvSpPr>
      <dsp:spPr>
        <a:xfrm>
          <a:off x="2563091" y="1705914"/>
          <a:ext cx="583561" cy="1420234"/>
        </a:xfrm>
        <a:custGeom>
          <a:avLst/>
          <a:gdLst/>
          <a:ahLst/>
          <a:cxnLst/>
          <a:rect l="0" t="0" r="0" b="0"/>
          <a:pathLst>
            <a:path>
              <a:moveTo>
                <a:pt x="583561" y="0"/>
              </a:moveTo>
              <a:lnTo>
                <a:pt x="583561" y="1420234"/>
              </a:lnTo>
              <a:lnTo>
                <a:pt x="0" y="1420234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8A594-43FA-421C-8C38-85C502F0B509}">
      <dsp:nvSpPr>
        <dsp:cNvPr id="0" name=""/>
        <dsp:cNvSpPr/>
      </dsp:nvSpPr>
      <dsp:spPr>
        <a:xfrm>
          <a:off x="3146653" y="1705914"/>
          <a:ext cx="583561" cy="42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851"/>
              </a:lnTo>
              <a:lnTo>
                <a:pt x="583561" y="42185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013FF7-938E-4FD0-9F46-E58771722F10}">
      <dsp:nvSpPr>
        <dsp:cNvPr id="0" name=""/>
        <dsp:cNvSpPr/>
      </dsp:nvSpPr>
      <dsp:spPr>
        <a:xfrm>
          <a:off x="2563091" y="1705914"/>
          <a:ext cx="583561" cy="421851"/>
        </a:xfrm>
        <a:custGeom>
          <a:avLst/>
          <a:gdLst/>
          <a:ahLst/>
          <a:cxnLst/>
          <a:rect l="0" t="0" r="0" b="0"/>
          <a:pathLst>
            <a:path>
              <a:moveTo>
                <a:pt x="583561" y="0"/>
              </a:moveTo>
              <a:lnTo>
                <a:pt x="583561" y="421851"/>
              </a:lnTo>
              <a:lnTo>
                <a:pt x="0" y="42185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9774F-AFA8-43F3-B143-326AA2DFE83A}">
      <dsp:nvSpPr>
        <dsp:cNvPr id="0" name=""/>
        <dsp:cNvSpPr/>
      </dsp:nvSpPr>
      <dsp:spPr>
        <a:xfrm>
          <a:off x="3146653" y="1705914"/>
          <a:ext cx="646839" cy="2410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0341"/>
              </a:lnTo>
              <a:lnTo>
                <a:pt x="646839" y="241034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750F7-75A4-49B6-85DE-43B8BF9F9C74}">
      <dsp:nvSpPr>
        <dsp:cNvPr id="0" name=""/>
        <dsp:cNvSpPr/>
      </dsp:nvSpPr>
      <dsp:spPr>
        <a:xfrm>
          <a:off x="3100933" y="707532"/>
          <a:ext cx="91440" cy="2952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29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4499B-EFAC-4069-9CC9-31B57BE5FA76}">
      <dsp:nvSpPr>
        <dsp:cNvPr id="0" name=""/>
        <dsp:cNvSpPr/>
      </dsp:nvSpPr>
      <dsp:spPr>
        <a:xfrm>
          <a:off x="2795110" y="4445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70696-9647-44DF-B823-63FAFA6832CF}">
      <dsp:nvSpPr>
        <dsp:cNvPr id="0" name=""/>
        <dsp:cNvSpPr/>
      </dsp:nvSpPr>
      <dsp:spPr>
        <a:xfrm>
          <a:off x="2795110" y="4445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E13FF-6EF2-4745-80DB-E9B8E5C9CAA5}">
      <dsp:nvSpPr>
        <dsp:cNvPr id="0" name=""/>
        <dsp:cNvSpPr/>
      </dsp:nvSpPr>
      <dsp:spPr>
        <a:xfrm>
          <a:off x="2443567" y="131001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Politikai keret</a:t>
          </a:r>
        </a:p>
      </dsp:txBody>
      <dsp:txXfrm>
        <a:off x="2443567" y="131001"/>
        <a:ext cx="1406172" cy="449975"/>
      </dsp:txXfrm>
    </dsp:sp>
    <dsp:sp modelId="{DD9CE021-165D-42A5-9904-E678C79B4105}">
      <dsp:nvSpPr>
        <dsp:cNvPr id="0" name=""/>
        <dsp:cNvSpPr/>
      </dsp:nvSpPr>
      <dsp:spPr>
        <a:xfrm>
          <a:off x="2795110" y="1002828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E7040-6182-40F7-AE25-F5DB00ECCA17}">
      <dsp:nvSpPr>
        <dsp:cNvPr id="0" name=""/>
        <dsp:cNvSpPr/>
      </dsp:nvSpPr>
      <dsp:spPr>
        <a:xfrm>
          <a:off x="2795110" y="1002828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466CE-7E67-4CDF-B0CE-4475B80D90EE}">
      <dsp:nvSpPr>
        <dsp:cNvPr id="0" name=""/>
        <dsp:cNvSpPr/>
      </dsp:nvSpPr>
      <dsp:spPr>
        <a:xfrm>
          <a:off x="2443567" y="1129383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European </a:t>
          </a:r>
          <a:r>
            <a:rPr lang="hu-HU" sz="1200" kern="1200" dirty="0" err="1"/>
            <a:t>Consumer</a:t>
          </a:r>
          <a:r>
            <a:rPr lang="hu-HU" sz="1200" kern="1200" dirty="0"/>
            <a:t> Agenda (2012)</a:t>
          </a:r>
        </a:p>
      </dsp:txBody>
      <dsp:txXfrm>
        <a:off x="2443567" y="1129383"/>
        <a:ext cx="1406172" cy="449975"/>
      </dsp:txXfrm>
    </dsp:sp>
    <dsp:sp modelId="{8FA2FE16-825D-43CB-9672-AA96475A2E16}">
      <dsp:nvSpPr>
        <dsp:cNvPr id="0" name=""/>
        <dsp:cNvSpPr/>
      </dsp:nvSpPr>
      <dsp:spPr>
        <a:xfrm>
          <a:off x="3709122" y="4016825"/>
          <a:ext cx="703086" cy="657111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07811-5FCD-47A3-A516-E0EEB48D4D2E}">
      <dsp:nvSpPr>
        <dsp:cNvPr id="0" name=""/>
        <dsp:cNvSpPr/>
      </dsp:nvSpPr>
      <dsp:spPr>
        <a:xfrm>
          <a:off x="3709122" y="4016825"/>
          <a:ext cx="703086" cy="657111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1B24E-230B-4328-B6EB-9C7C7124C45E}">
      <dsp:nvSpPr>
        <dsp:cNvPr id="0" name=""/>
        <dsp:cNvSpPr/>
      </dsp:nvSpPr>
      <dsp:spPr>
        <a:xfrm>
          <a:off x="3357579" y="4135106"/>
          <a:ext cx="1406172" cy="4205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Időszakos jelentések</a:t>
          </a:r>
        </a:p>
      </dsp:txBody>
      <dsp:txXfrm>
        <a:off x="3357579" y="4135106"/>
        <a:ext cx="1406172" cy="420551"/>
      </dsp:txXfrm>
    </dsp:sp>
    <dsp:sp modelId="{3D4D1833-AB10-45C7-AB47-DFAE03940639}">
      <dsp:nvSpPr>
        <dsp:cNvPr id="0" name=""/>
        <dsp:cNvSpPr/>
      </dsp:nvSpPr>
      <dsp:spPr>
        <a:xfrm>
          <a:off x="1944375" y="2001211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D6887-B5F3-45D4-815F-2BC64A3555BF}">
      <dsp:nvSpPr>
        <dsp:cNvPr id="0" name=""/>
        <dsp:cNvSpPr/>
      </dsp:nvSpPr>
      <dsp:spPr>
        <a:xfrm>
          <a:off x="1944375" y="2001211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3C48D-091F-4993-B511-2BC85F5716EE}">
      <dsp:nvSpPr>
        <dsp:cNvPr id="0" name=""/>
        <dsp:cNvSpPr/>
      </dsp:nvSpPr>
      <dsp:spPr>
        <a:xfrm>
          <a:off x="1592832" y="2127766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A fogyasztó biztonsága</a:t>
          </a:r>
        </a:p>
      </dsp:txBody>
      <dsp:txXfrm>
        <a:off x="1592832" y="2127766"/>
        <a:ext cx="1406172" cy="449975"/>
      </dsp:txXfrm>
    </dsp:sp>
    <dsp:sp modelId="{B6DF0113-ED11-4D88-9FA4-D49656610F24}">
      <dsp:nvSpPr>
        <dsp:cNvPr id="0" name=""/>
        <dsp:cNvSpPr/>
      </dsp:nvSpPr>
      <dsp:spPr>
        <a:xfrm>
          <a:off x="3645844" y="2001211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8FEF9-B174-4845-8057-2AB6A4635544}">
      <dsp:nvSpPr>
        <dsp:cNvPr id="0" name=""/>
        <dsp:cNvSpPr/>
      </dsp:nvSpPr>
      <dsp:spPr>
        <a:xfrm>
          <a:off x="3645844" y="2001211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3B1FA-A7E3-453D-9B72-45A7897883BC}">
      <dsp:nvSpPr>
        <dsp:cNvPr id="0" name=""/>
        <dsp:cNvSpPr/>
      </dsp:nvSpPr>
      <dsp:spPr>
        <a:xfrm>
          <a:off x="3294301" y="2127766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Fogyasztói ismeretek</a:t>
          </a:r>
        </a:p>
      </dsp:txBody>
      <dsp:txXfrm>
        <a:off x="3294301" y="2127766"/>
        <a:ext cx="1406172" cy="449975"/>
      </dsp:txXfrm>
    </dsp:sp>
    <dsp:sp modelId="{F4B2DF5B-60F4-4B57-A0F1-BA9C87CA41FE}">
      <dsp:nvSpPr>
        <dsp:cNvPr id="0" name=""/>
        <dsp:cNvSpPr/>
      </dsp:nvSpPr>
      <dsp:spPr>
        <a:xfrm>
          <a:off x="1944375" y="2999593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C1073-2FFD-491C-A4BD-BCB8DADF9FB7}">
      <dsp:nvSpPr>
        <dsp:cNvPr id="0" name=""/>
        <dsp:cNvSpPr/>
      </dsp:nvSpPr>
      <dsp:spPr>
        <a:xfrm>
          <a:off x="1944375" y="2999593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19D80-D1EC-4F5B-BE03-9299701BBEFB}">
      <dsp:nvSpPr>
        <dsp:cNvPr id="0" name=""/>
        <dsp:cNvSpPr/>
      </dsp:nvSpPr>
      <dsp:spPr>
        <a:xfrm>
          <a:off x="1592832" y="3126149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Implementáció</a:t>
          </a:r>
        </a:p>
      </dsp:txBody>
      <dsp:txXfrm>
        <a:off x="1592832" y="3126149"/>
        <a:ext cx="1406172" cy="449975"/>
      </dsp:txXfrm>
    </dsp:sp>
    <dsp:sp modelId="{D84BEEBF-590A-4FB8-B539-5BBC27F8C556}">
      <dsp:nvSpPr>
        <dsp:cNvPr id="0" name=""/>
        <dsp:cNvSpPr/>
      </dsp:nvSpPr>
      <dsp:spPr>
        <a:xfrm>
          <a:off x="3645844" y="2999593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67AB2-7ADE-47EE-9910-7AB39AA68BB4}">
      <dsp:nvSpPr>
        <dsp:cNvPr id="0" name=""/>
        <dsp:cNvSpPr/>
      </dsp:nvSpPr>
      <dsp:spPr>
        <a:xfrm>
          <a:off x="3645844" y="2999593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DD0D2-B513-46A1-9929-F4228BB75BE4}">
      <dsp:nvSpPr>
        <dsp:cNvPr id="0" name=""/>
        <dsp:cNvSpPr/>
      </dsp:nvSpPr>
      <dsp:spPr>
        <a:xfrm>
          <a:off x="3294301" y="3126149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900" kern="1200" dirty="0">
              <a:latin typeface="+mj-lt"/>
            </a:rPr>
            <a:t>Igazodás a társadalmi és gazdasági változásokhoz</a:t>
          </a:r>
        </a:p>
      </dsp:txBody>
      <dsp:txXfrm>
        <a:off x="3294301" y="3126149"/>
        <a:ext cx="1406172" cy="449975"/>
      </dsp:txXfrm>
    </dsp:sp>
    <dsp:sp modelId="{4B2F9059-B914-4466-8085-B12261DBCC6E}">
      <dsp:nvSpPr>
        <dsp:cNvPr id="0" name=""/>
        <dsp:cNvSpPr/>
      </dsp:nvSpPr>
      <dsp:spPr>
        <a:xfrm>
          <a:off x="5390159" y="4445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3D52F-3757-4038-A727-43FF8DCA7518}">
      <dsp:nvSpPr>
        <dsp:cNvPr id="0" name=""/>
        <dsp:cNvSpPr/>
      </dsp:nvSpPr>
      <dsp:spPr>
        <a:xfrm>
          <a:off x="5390159" y="4445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BB088-4F53-4AB9-9BF1-F17EBFDCB9C7}">
      <dsp:nvSpPr>
        <dsp:cNvPr id="0" name=""/>
        <dsp:cNvSpPr/>
      </dsp:nvSpPr>
      <dsp:spPr>
        <a:xfrm>
          <a:off x="5038616" y="131001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kern="1200" dirty="0"/>
            <a:t>Pénzügyi keret</a:t>
          </a:r>
        </a:p>
      </dsp:txBody>
      <dsp:txXfrm>
        <a:off x="5038616" y="131001"/>
        <a:ext cx="1406172" cy="449975"/>
      </dsp:txXfrm>
    </dsp:sp>
    <dsp:sp modelId="{35718A09-1416-4C36-BF8A-508FE82F8276}">
      <dsp:nvSpPr>
        <dsp:cNvPr id="0" name=""/>
        <dsp:cNvSpPr/>
      </dsp:nvSpPr>
      <dsp:spPr>
        <a:xfrm>
          <a:off x="5368736" y="2001211"/>
          <a:ext cx="745932" cy="189250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7194B-D968-44D9-ABEE-0416CD0A09F7}">
      <dsp:nvSpPr>
        <dsp:cNvPr id="0" name=""/>
        <dsp:cNvSpPr/>
      </dsp:nvSpPr>
      <dsp:spPr>
        <a:xfrm>
          <a:off x="5368736" y="2001211"/>
          <a:ext cx="745932" cy="189250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EB665-68B5-48FE-9AB2-37436174F6D5}">
      <dsp:nvSpPr>
        <dsp:cNvPr id="0" name=""/>
        <dsp:cNvSpPr/>
      </dsp:nvSpPr>
      <dsp:spPr>
        <a:xfrm>
          <a:off x="4995770" y="2341861"/>
          <a:ext cx="1491864" cy="12112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Fogyasztói Program 2014-2020;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kern="1200" dirty="0"/>
            <a:t>2020 november – Új Fogyasztóügyi Stratégia</a:t>
          </a:r>
        </a:p>
      </dsp:txBody>
      <dsp:txXfrm>
        <a:off x="4995770" y="2341861"/>
        <a:ext cx="1491864" cy="1211202"/>
      </dsp:txXfrm>
    </dsp:sp>
    <dsp:sp modelId="{6C551170-150C-4CDC-9BA0-EBAF0A1DFC0A}">
      <dsp:nvSpPr>
        <dsp:cNvPr id="0" name=""/>
        <dsp:cNvSpPr/>
      </dsp:nvSpPr>
      <dsp:spPr>
        <a:xfrm>
          <a:off x="6317025" y="4189011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2D3FE-EF70-4906-AA34-1D8DEAE088E6}">
      <dsp:nvSpPr>
        <dsp:cNvPr id="0" name=""/>
        <dsp:cNvSpPr/>
      </dsp:nvSpPr>
      <dsp:spPr>
        <a:xfrm>
          <a:off x="6317025" y="4189011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F87E7-55F9-4FAA-A645-AA1DC521198A}">
      <dsp:nvSpPr>
        <dsp:cNvPr id="0" name=""/>
        <dsp:cNvSpPr/>
      </dsp:nvSpPr>
      <dsp:spPr>
        <a:xfrm>
          <a:off x="5965482" y="4315567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kern="1200" dirty="0"/>
            <a:t>Éves munkaprogramok</a:t>
          </a:r>
        </a:p>
      </dsp:txBody>
      <dsp:txXfrm>
        <a:off x="5965482" y="4315567"/>
        <a:ext cx="1406172" cy="449975"/>
      </dsp:txXfrm>
    </dsp:sp>
    <dsp:sp modelId="{58B4AAAF-0D68-47E5-8DEC-85A4A8CC8657}">
      <dsp:nvSpPr>
        <dsp:cNvPr id="0" name=""/>
        <dsp:cNvSpPr/>
      </dsp:nvSpPr>
      <dsp:spPr>
        <a:xfrm>
          <a:off x="4539425" y="1002828"/>
          <a:ext cx="703086" cy="703086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2589D-6E7F-4FBF-97E5-A32139EB9AC6}">
      <dsp:nvSpPr>
        <dsp:cNvPr id="0" name=""/>
        <dsp:cNvSpPr/>
      </dsp:nvSpPr>
      <dsp:spPr>
        <a:xfrm>
          <a:off x="4539425" y="1002828"/>
          <a:ext cx="703086" cy="703086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BC31-3737-44EF-8EA6-B2FFF66D9FE8}">
      <dsp:nvSpPr>
        <dsp:cNvPr id="0" name=""/>
        <dsp:cNvSpPr/>
      </dsp:nvSpPr>
      <dsp:spPr>
        <a:xfrm>
          <a:off x="4187882" y="1129383"/>
          <a:ext cx="1406172" cy="4499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188.8 millió €</a:t>
          </a:r>
        </a:p>
      </dsp:txBody>
      <dsp:txXfrm>
        <a:off x="4187882" y="1129383"/>
        <a:ext cx="1406172" cy="449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#1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#2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#1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#3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#4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#5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alfCircleOrganizationChart#1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18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2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srcNode" val="bottomArc1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if name="Name33" axis="par" ptType="asst" func="cnt" op="equ" val="1">
                          <dgm:alg type="conn">
                            <dgm:param type="srcNode" val="bottomArc3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34">
                          <dgm:alg type="conn">
                            <dgm:param type="srcNode" val="bottomArc2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srcNode" val="bottomArc1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srcNode" val="bottomArc3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else name="Name41">
                              <dgm:alg type="conn">
                                <dgm:param type="srcNode" val="bottomArc2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srcNode" val="bottomArc1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srcNode" val="bottomArc3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else name="Name48">
                                  <dgm:alg type="conn">
                                    <dgm:param type="srcNode" val="bottomArc2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srcNode" val="bottomArc1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srcNode" val="bottomArc3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else name="Name53">
                                  <dgm:alg type="conn">
                                    <dgm:param type="srcNode" val="bottomArc2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srcNode" val="bottomArc1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if name="Name57" axis="par" ptType="asst" func="cnt" op="equ" val="1">
                          <dgm:alg type="conn">
                            <dgm:param type="srcNode" val="bottomArc3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else name="Name58">
                          <dgm:alg type="conn">
                            <dgm:param type="srcNode" val="bottomArc2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7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7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9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9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srcNode" val="bottomArc1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if name="Name104" axis="par" ptType="asst" func="cnt" op="equ" val="1">
                      <dgm:alg type="conn">
                        <dgm:param type="srcNode" val="bottomArc3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else name="Name105">
                      <dgm:alg type="conn">
                        <dgm:param type="srcNode" val="bottomArc2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3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27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0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3/1/2024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2F830-A018-451D-B52A-AD46F319DA44}" type="datetimeFigureOut">
              <a:rPr lang="hu-HU" smtClean="0"/>
              <a:t>2024.03.01.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46743-D981-4B17-80B1-3BBD2071825D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FB061-BB78-452A-A915-59AD5A92972C}" type="slidenum">
              <a:rPr lang="hu-HU" altLang="hu-HU" smtClean="0"/>
              <a:t>24</a:t>
            </a:fld>
            <a:endParaRPr lang="hu-HU" alt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FB061-BB78-452A-A915-59AD5A92972C}" type="slidenum">
              <a:rPr lang="hu-HU" altLang="hu-HU" smtClean="0"/>
              <a:t>25</a:t>
            </a:fld>
            <a:endParaRPr lang="hu-HU" alt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FB061-BB78-452A-A915-59AD5A92972C}" type="slidenum">
              <a:rPr lang="hu-HU" altLang="hu-HU" smtClean="0">
                <a:solidFill>
                  <a:prstClr val="black"/>
                </a:solidFill>
              </a:rPr>
              <a:t>52</a:t>
            </a:fld>
            <a:endParaRPr lang="hu-HU" altLang="hu-H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/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000" dirty="0"/>
              <a:t>KÖZIGAZGATÁSI SZAKVIZSGA</a:t>
            </a:r>
            <a:br>
              <a:rPr lang="hu-HU" sz="4000" dirty="0"/>
            </a:br>
            <a:r>
              <a:rPr lang="hu-HU" sz="4000" dirty="0"/>
              <a:t>Általános közigazgatási ismeretek</a:t>
            </a:r>
            <a:br>
              <a:rPr lang="hu-HU" sz="4000" dirty="0"/>
            </a:br>
            <a:r>
              <a:rPr lang="hu-HU" sz="4000" dirty="0"/>
              <a:t>V. modul</a:t>
            </a:r>
            <a:br>
              <a:rPr lang="hu-HU" sz="4000" dirty="0"/>
            </a:br>
            <a:r>
              <a:rPr lang="hu-HU" sz="4000" dirty="0"/>
              <a:t>Az Európai Unió szervezete, </a:t>
            </a:r>
            <a:br>
              <a:rPr lang="hu-HU" sz="4000" dirty="0"/>
            </a:br>
            <a:r>
              <a:rPr lang="hu-HU" sz="4000" dirty="0"/>
              <a:t>működése és jogrendszere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i="0" dirty="0" err="1"/>
              <a:t>Hatályosította</a:t>
            </a:r>
            <a:r>
              <a:rPr lang="hu-HU" i="0" dirty="0"/>
              <a:t>: Dr. </a:t>
            </a:r>
            <a:r>
              <a:rPr lang="hu-HU" i="0" dirty="0" err="1"/>
              <a:t>Linder</a:t>
            </a:r>
            <a:r>
              <a:rPr lang="hu-HU" i="0" dirty="0"/>
              <a:t> Viktória</a:t>
            </a:r>
          </a:p>
          <a:p>
            <a:pPr algn="ctr"/>
            <a:r>
              <a:rPr lang="hu-HU" i="0" dirty="0"/>
              <a:t>2024. január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4195" y="188640"/>
            <a:ext cx="10507290" cy="998984"/>
          </a:xfrm>
        </p:spPr>
        <p:txBody>
          <a:bodyPr>
            <a:noAutofit/>
          </a:bodyPr>
          <a:lstStyle/>
          <a:p>
            <a:r>
              <a:rPr lang="hu-HU" sz="2800" dirty="0"/>
              <a:t>1.7. Az új évezred kihívásai és az alkotmányozási folyamat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81808" y="1493566"/>
            <a:ext cx="8100392" cy="53198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b="1" dirty="0"/>
              <a:t>Az Európai Unió az 1990-es és 2000-es években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1995 Északi bővítés – AT, FI, SV</a:t>
            </a:r>
          </a:p>
          <a:p>
            <a:pPr algn="just"/>
            <a:r>
              <a:rPr lang="hu-HU" dirty="0"/>
              <a:t>1997 Amszterdami Szerződés</a:t>
            </a:r>
          </a:p>
          <a:p>
            <a:pPr lvl="1" algn="just"/>
            <a:r>
              <a:rPr lang="hu-HU" sz="2800" dirty="0"/>
              <a:t>Schengeni rendszer</a:t>
            </a:r>
          </a:p>
          <a:p>
            <a:pPr lvl="1" algn="just"/>
            <a:r>
              <a:rPr lang="hu-HU" sz="2800" dirty="0"/>
              <a:t>Szociális Charta</a:t>
            </a:r>
          </a:p>
          <a:p>
            <a:pPr lvl="1" algn="just"/>
            <a:r>
              <a:rPr lang="hu-HU" sz="2800" dirty="0"/>
              <a:t>Stabilitási és Növekedési Egyezmény - </a:t>
            </a:r>
            <a:r>
              <a:rPr lang="hu-HU" sz="2800" dirty="0" err="1"/>
              <a:t>túlzottdeficit</a:t>
            </a:r>
            <a:r>
              <a:rPr lang="hu-HU" sz="2800" dirty="0"/>
              <a:t> eljárás</a:t>
            </a:r>
          </a:p>
          <a:p>
            <a:pPr algn="just"/>
            <a:r>
              <a:rPr lang="hu-HU" dirty="0"/>
              <a:t>2001 Nizzai Szerződés</a:t>
            </a:r>
          </a:p>
          <a:p>
            <a:pPr lvl="1"/>
            <a:r>
              <a:rPr lang="hu-HU" sz="2800" dirty="0"/>
              <a:t>Alapjogi Charta</a:t>
            </a:r>
          </a:p>
          <a:p>
            <a:pPr lvl="1"/>
            <a:r>
              <a:rPr lang="hu-HU" sz="2800" dirty="0"/>
              <a:t>felkészülés a Keleti bővítésre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007" y="44624"/>
            <a:ext cx="9574409" cy="1143000"/>
          </a:xfrm>
        </p:spPr>
        <p:txBody>
          <a:bodyPr>
            <a:normAutofit/>
          </a:bodyPr>
          <a:lstStyle/>
          <a:p>
            <a:r>
              <a:rPr lang="hu-HU" sz="2600" dirty="0"/>
              <a:t>7. Magyarország az Európai Unióban</a:t>
            </a:r>
            <a:endParaRPr lang="en-US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2503438"/>
            <a:ext cx="8229600" cy="4525963"/>
          </a:xfrm>
        </p:spPr>
        <p:txBody>
          <a:bodyPr>
            <a:normAutofit/>
          </a:bodyPr>
          <a:lstStyle/>
          <a:p>
            <a:r>
              <a:rPr lang="hu-HU" sz="2500" dirty="0"/>
              <a:t>Magyarország csatlakozási folyamatának bemutatása</a:t>
            </a:r>
          </a:p>
          <a:p>
            <a:r>
              <a:rPr lang="hu-HU" sz="2500" dirty="0"/>
              <a:t>A keleti bővítés bemutatása</a:t>
            </a:r>
          </a:p>
          <a:p>
            <a:r>
              <a:rPr lang="hu-HU" sz="2500" dirty="0"/>
              <a:t>Magyarország és az EU közigazgatási kapcsolatainak bemutatása</a:t>
            </a:r>
          </a:p>
          <a:p>
            <a:r>
              <a:rPr lang="hu-HU" sz="2500" dirty="0"/>
              <a:t>Magyarország uniós tapasztalatainak bemutatása</a:t>
            </a:r>
            <a:endParaRPr lang="en-US" sz="2500" dirty="0"/>
          </a:p>
        </p:txBody>
      </p:sp>
      <p:sp>
        <p:nvSpPr>
          <p:cNvPr id="4" name="Téglalap 3"/>
          <p:cNvSpPr/>
          <p:nvPr/>
        </p:nvSpPr>
        <p:spPr>
          <a:xfrm>
            <a:off x="1991545" y="1628801"/>
            <a:ext cx="28004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A fejezet céljai: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4320" y="260648"/>
            <a:ext cx="10723418" cy="926976"/>
          </a:xfrm>
        </p:spPr>
        <p:txBody>
          <a:bodyPr>
            <a:noAutofit/>
          </a:bodyPr>
          <a:lstStyle/>
          <a:p>
            <a:r>
              <a:rPr lang="hu-HU" sz="2800" dirty="0"/>
              <a:t>7.1. A keleti bővítés és Magyarország csatlakozása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187624"/>
            <a:ext cx="8229600" cy="5121697"/>
          </a:xfrm>
        </p:spPr>
        <p:txBody>
          <a:bodyPr>
            <a:noAutofit/>
          </a:bodyPr>
          <a:lstStyle/>
          <a:p>
            <a:r>
              <a:rPr lang="hu-HU" sz="2500" dirty="0"/>
              <a:t>1960-as évek – technikai megállapodások</a:t>
            </a:r>
          </a:p>
          <a:p>
            <a:r>
              <a:rPr lang="hu-HU" sz="2500" dirty="0"/>
              <a:t>1970-80-as évek – kereskedelmi megállapodások</a:t>
            </a:r>
          </a:p>
          <a:p>
            <a:r>
              <a:rPr lang="hu-HU" sz="2500" dirty="0"/>
              <a:t>1991. – Európai Megállapodás</a:t>
            </a:r>
          </a:p>
          <a:p>
            <a:r>
              <a:rPr lang="hu-HU" sz="2500" dirty="0"/>
              <a:t>1994. április 1. – csatlakozási kérelem</a:t>
            </a:r>
          </a:p>
          <a:p>
            <a:r>
              <a:rPr lang="hu-HU" sz="2500" dirty="0"/>
              <a:t>1998. március – 2002. április – csatlakozási tárgyalások</a:t>
            </a:r>
          </a:p>
          <a:p>
            <a:r>
              <a:rPr lang="hu-HU" sz="2500" dirty="0"/>
              <a:t>2003. április 12. – népszavazás 83,76% igen, 45,62% részvétel</a:t>
            </a:r>
          </a:p>
          <a:p>
            <a:r>
              <a:rPr lang="hu-HU" sz="2500" dirty="0"/>
              <a:t>2003. április 16. – csatlakozási szerződés</a:t>
            </a:r>
          </a:p>
          <a:p>
            <a:r>
              <a:rPr lang="hu-HU" sz="2500" dirty="0"/>
              <a:t>2004. május 1. – csatlakozás; </a:t>
            </a:r>
            <a:r>
              <a:rPr lang="hu-HU" sz="2500" dirty="0" err="1"/>
              <a:t>Mo</a:t>
            </a:r>
            <a:r>
              <a:rPr lang="hu-HU" sz="2500" dirty="0"/>
              <a:t>, </a:t>
            </a:r>
            <a:r>
              <a:rPr lang="hu-HU" sz="2500" dirty="0" err="1"/>
              <a:t>Sk</a:t>
            </a:r>
            <a:r>
              <a:rPr lang="hu-HU" sz="2500" dirty="0"/>
              <a:t>, </a:t>
            </a:r>
            <a:r>
              <a:rPr lang="hu-HU" sz="2500" dirty="0" err="1"/>
              <a:t>Sl</a:t>
            </a:r>
            <a:r>
              <a:rPr lang="hu-HU" sz="2500" dirty="0"/>
              <a:t>, </a:t>
            </a:r>
            <a:r>
              <a:rPr lang="hu-HU" sz="2500" dirty="0" err="1"/>
              <a:t>Lo</a:t>
            </a:r>
            <a:r>
              <a:rPr lang="hu-HU" sz="2500" dirty="0"/>
              <a:t>, </a:t>
            </a:r>
            <a:r>
              <a:rPr lang="hu-HU" sz="2500" dirty="0" err="1"/>
              <a:t>Cs</a:t>
            </a:r>
            <a:r>
              <a:rPr lang="hu-HU" sz="2500" dirty="0"/>
              <a:t>, C, M, É, Le, </a:t>
            </a:r>
            <a:r>
              <a:rPr lang="hu-HU" sz="2500" dirty="0" err="1"/>
              <a:t>Li</a:t>
            </a:r>
            <a:endParaRPr lang="en-US" sz="25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7324" y="332508"/>
            <a:ext cx="9001044" cy="855115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7.2. </a:t>
            </a:r>
            <a:r>
              <a:rPr lang="hu-HU" sz="3100" dirty="0"/>
              <a:t>AZ EURÓPAI UNIÓ A HAZAI INTÉZMÉNYEKBEN </a:t>
            </a:r>
            <a:endParaRPr lang="en-US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hu-HU" sz="2600" dirty="0"/>
              <a:t>Európai Bizottság – biztost a kormány jelöli, de független</a:t>
            </a:r>
          </a:p>
          <a:p>
            <a:r>
              <a:rPr lang="hu-HU" sz="2600" dirty="0"/>
              <a:t>Európai Tanács – végrehajtás vezetőinek tanácsa – magyar miniszterelnök</a:t>
            </a:r>
          </a:p>
          <a:p>
            <a:r>
              <a:rPr lang="hu-HU" sz="2600" dirty="0"/>
              <a:t>EU Tanácsa – végrehajtás </a:t>
            </a:r>
            <a:r>
              <a:rPr lang="hu-HU" sz="2600" dirty="0" err="1"/>
              <a:t>szektorális</a:t>
            </a:r>
            <a:r>
              <a:rPr lang="hu-HU" sz="2600" dirty="0"/>
              <a:t> vezetője (miniszter)</a:t>
            </a:r>
          </a:p>
          <a:p>
            <a:pPr lvl="1"/>
            <a:r>
              <a:rPr lang="hu-HU" dirty="0"/>
              <a:t>Európai Koordinációs Tárcaközi Bizottság</a:t>
            </a:r>
          </a:p>
          <a:p>
            <a:pPr lvl="1"/>
            <a:r>
              <a:rPr lang="hu-HU" dirty="0"/>
              <a:t>Állandó Képviselet (COREPER I, II)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5885" y="188640"/>
            <a:ext cx="9668548" cy="954360"/>
          </a:xfrm>
        </p:spPr>
        <p:txBody>
          <a:bodyPr>
            <a:normAutofit/>
          </a:bodyPr>
          <a:lstStyle/>
          <a:p>
            <a:r>
              <a:rPr lang="hu-HU" sz="2800" dirty="0"/>
              <a:t>7.2. AZ EURÓPAI UNIÓ A HAZAI INTÉZMÉNYEKBEN</a:t>
            </a:r>
          </a:p>
        </p:txBody>
      </p:sp>
      <p:sp>
        <p:nvSpPr>
          <p:cNvPr id="6" name="Téglalap 5"/>
          <p:cNvSpPr/>
          <p:nvPr/>
        </p:nvSpPr>
        <p:spPr>
          <a:xfrm>
            <a:off x="2328058" y="1700808"/>
            <a:ext cx="6942922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Európai Bíróság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Bíróság – 1 bíró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Törvényszék – 1 bíró (majd 2)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tagállami parlamentek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sárga lap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narancssárga lap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szubszidiaritás, arányosság</a:t>
            </a:r>
            <a:endParaRPr lang="en-US" sz="2600" kern="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7324" y="377133"/>
            <a:ext cx="9817331" cy="1143000"/>
          </a:xfrm>
        </p:spPr>
        <p:txBody>
          <a:bodyPr>
            <a:normAutofit/>
          </a:bodyPr>
          <a:lstStyle/>
          <a:p>
            <a:r>
              <a:rPr lang="hu-HU" sz="2800" dirty="0"/>
              <a:t>7.2. AZ EURÓPAI UNIÓ A HAZAI INTÉZMÉNYEKBEN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/>
              <a:t>EKTB</a:t>
            </a:r>
          </a:p>
          <a:p>
            <a:pPr lvl="1"/>
            <a:r>
              <a:rPr lang="hu-HU" sz="2600" dirty="0"/>
              <a:t>egyezteti a magyar álláspontot</a:t>
            </a:r>
          </a:p>
          <a:p>
            <a:pPr lvl="1"/>
            <a:r>
              <a:rPr lang="hu-HU" sz="2600" dirty="0"/>
              <a:t>bírósági eljárások</a:t>
            </a:r>
          </a:p>
          <a:p>
            <a:pPr lvl="1"/>
            <a:r>
              <a:rPr lang="hu-HU" sz="2600" dirty="0"/>
              <a:t>kötelezettségszegési eljárások</a:t>
            </a:r>
          </a:p>
          <a:p>
            <a:pPr lvl="1"/>
            <a:r>
              <a:rPr lang="hu-HU" sz="2600" dirty="0"/>
              <a:t>kapcsolat az Állandó Képviselettel</a:t>
            </a:r>
          </a:p>
          <a:p>
            <a:r>
              <a:rPr lang="hu-HU" sz="2600" dirty="0"/>
              <a:t>Tanács elnökség</a:t>
            </a:r>
          </a:p>
          <a:p>
            <a:pPr lvl="1"/>
            <a:r>
              <a:rPr lang="hu-HU" sz="2600" dirty="0"/>
              <a:t>2011, </a:t>
            </a:r>
            <a:r>
              <a:rPr lang="hu-HU" sz="2600" dirty="0" err="1"/>
              <a:t>Stronger</a:t>
            </a:r>
            <a:r>
              <a:rPr lang="hu-HU" sz="2600" dirty="0"/>
              <a:t> Europe</a:t>
            </a:r>
          </a:p>
          <a:p>
            <a:pPr lvl="1"/>
            <a:r>
              <a:rPr lang="hu-HU" sz="2600" dirty="0"/>
              <a:t>Hatos Pakk</a:t>
            </a:r>
            <a:endParaRPr lang="en-US" sz="2600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509" y="260648"/>
            <a:ext cx="9528595" cy="926976"/>
          </a:xfrm>
        </p:spPr>
        <p:txBody>
          <a:bodyPr>
            <a:noAutofit/>
          </a:bodyPr>
          <a:lstStyle/>
          <a:p>
            <a:r>
              <a:rPr lang="hu-HU" sz="2800" dirty="0"/>
              <a:t>7.3. Az uniós és a magyar közigazgatás kapcsolata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600" dirty="0"/>
              <a:t>Közvetlen végrehajtás</a:t>
            </a:r>
          </a:p>
          <a:p>
            <a:r>
              <a:rPr lang="hu-HU" sz="2600" dirty="0"/>
              <a:t>Közvetett végrehajtás</a:t>
            </a:r>
          </a:p>
          <a:p>
            <a:pPr lvl="1"/>
            <a:r>
              <a:rPr lang="hu-HU" dirty="0"/>
              <a:t>Szervezetalakítási szabadság</a:t>
            </a:r>
          </a:p>
          <a:p>
            <a:pPr lvl="1"/>
            <a:r>
              <a:rPr lang="hu-HU" dirty="0"/>
              <a:t>Eljárási autonómia</a:t>
            </a:r>
          </a:p>
          <a:p>
            <a:pPr lvl="1"/>
            <a:r>
              <a:rPr lang="hu-HU" dirty="0"/>
              <a:t>Egyenértékű és hatékony jogvédelem</a:t>
            </a:r>
          </a:p>
          <a:p>
            <a:r>
              <a:rPr lang="hu-HU" sz="2600" dirty="0"/>
              <a:t>Együttes igazgatás</a:t>
            </a:r>
          </a:p>
          <a:p>
            <a:r>
              <a:rPr lang="hu-HU" sz="2600" dirty="0"/>
              <a:t>Európai Közigazgatási Térség</a:t>
            </a:r>
            <a:endParaRPr lang="en-US" sz="2600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571" y="44624"/>
            <a:ext cx="10036901" cy="1143000"/>
          </a:xfrm>
        </p:spPr>
        <p:txBody>
          <a:bodyPr>
            <a:normAutofit/>
          </a:bodyPr>
          <a:lstStyle/>
          <a:p>
            <a:r>
              <a:rPr lang="hu-HU" sz="2800" dirty="0"/>
              <a:t>7.4. Az uniós tagság tapasztalatai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/>
              <a:t>adaptív integrációs politika </a:t>
            </a:r>
            <a:r>
              <a:rPr lang="hu-HU" sz="2600" dirty="0">
                <a:sym typeface="Wingdings" panose="05000000000000000000" pitchFamily="2" charset="2"/>
              </a:rPr>
              <a:t> emancipáció</a:t>
            </a:r>
          </a:p>
          <a:p>
            <a:r>
              <a:rPr lang="hu-HU" sz="2600" dirty="0">
                <a:sym typeface="Wingdings" panose="05000000000000000000" pitchFamily="2" charset="2"/>
              </a:rPr>
              <a:t>V4</a:t>
            </a:r>
          </a:p>
          <a:p>
            <a:r>
              <a:rPr lang="hu-HU" sz="2600" b="1" dirty="0">
                <a:sym typeface="Wingdings" panose="05000000000000000000" pitchFamily="2" charset="2"/>
              </a:rPr>
              <a:t>Magyarország nettó haszonélvező</a:t>
            </a:r>
          </a:p>
          <a:p>
            <a:r>
              <a:rPr lang="hu-HU" sz="2600" dirty="0">
                <a:sym typeface="Wingdings" panose="05000000000000000000" pitchFamily="2" charset="2"/>
              </a:rPr>
              <a:t>sikertelen gazdasági konvergencia</a:t>
            </a:r>
          </a:p>
          <a:p>
            <a:r>
              <a:rPr lang="hu-HU" sz="2600" dirty="0">
                <a:sym typeface="Wingdings" panose="05000000000000000000" pitchFamily="2" charset="2"/>
              </a:rPr>
              <a:t>alacsony állampolgári aktivitás (De: 2019-ben javult)</a:t>
            </a:r>
          </a:p>
          <a:p>
            <a:r>
              <a:rPr lang="hu-HU" sz="2600" dirty="0">
                <a:sym typeface="Wingdings" panose="05000000000000000000" pitchFamily="2" charset="2"/>
              </a:rPr>
              <a:t>gyenge bizottsági pozíciók</a:t>
            </a:r>
          </a:p>
          <a:p>
            <a:r>
              <a:rPr lang="hu-HU" sz="2600" dirty="0">
                <a:sym typeface="Wingdings" panose="05000000000000000000" pitchFamily="2" charset="2"/>
              </a:rPr>
              <a:t>sikeres elnökség</a:t>
            </a:r>
          </a:p>
          <a:p>
            <a:r>
              <a:rPr lang="hu-HU" altLang="en-US" sz="2600" dirty="0"/>
              <a:t>felkészülés a 2024 második félévi elnökségi feladatokra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509" y="188640"/>
            <a:ext cx="11263746" cy="998984"/>
          </a:xfrm>
        </p:spPr>
        <p:txBody>
          <a:bodyPr>
            <a:noAutofit/>
          </a:bodyPr>
          <a:lstStyle/>
          <a:p>
            <a:r>
              <a:rPr lang="hu-HU" sz="2800" dirty="0"/>
              <a:t>1.7. Az új évezred kihívásai és az alkotmányozási folyamat 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63280" y="1548334"/>
            <a:ext cx="8481192" cy="55530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600" b="1" dirty="0"/>
              <a:t>Alkotmányszerződés és a Lisszaboni Szerződés</a:t>
            </a:r>
          </a:p>
          <a:p>
            <a:pPr algn="just">
              <a:spcBef>
                <a:spcPts val="0"/>
              </a:spcBef>
            </a:pPr>
            <a:r>
              <a:rPr lang="hu-HU" sz="2600" dirty="0"/>
              <a:t>2004, 2007, 2013 Keleti bővítés – </a:t>
            </a:r>
          </a:p>
          <a:p>
            <a:pPr marL="714375" indent="0" algn="just">
              <a:spcBef>
                <a:spcPts val="0"/>
              </a:spcBef>
              <a:buNone/>
            </a:pPr>
            <a:r>
              <a:rPr lang="hu-HU" sz="2600" dirty="0"/>
              <a:t>	HU, SK, SL, PL, CZ, CY, MT, ET, LV, LT; RO, 	BG, HR</a:t>
            </a:r>
          </a:p>
          <a:p>
            <a:pPr algn="just">
              <a:spcBef>
                <a:spcPts val="0"/>
              </a:spcBef>
            </a:pPr>
            <a:r>
              <a:rPr lang="hu-HU" sz="2600" dirty="0"/>
              <a:t>2004 Alkotmányszerződés</a:t>
            </a:r>
          </a:p>
          <a:p>
            <a:pPr lvl="1" algn="just">
              <a:spcBef>
                <a:spcPts val="0"/>
              </a:spcBef>
            </a:pPr>
            <a:r>
              <a:rPr lang="hu-HU" sz="2600" dirty="0"/>
              <a:t>Konvent</a:t>
            </a:r>
          </a:p>
          <a:p>
            <a:pPr lvl="1" algn="just">
              <a:spcBef>
                <a:spcPts val="0"/>
              </a:spcBef>
            </a:pPr>
            <a:r>
              <a:rPr lang="hu-HU" sz="2600" dirty="0"/>
              <a:t>szimbolikus elemek</a:t>
            </a:r>
          </a:p>
          <a:p>
            <a:pPr lvl="1" algn="just">
              <a:spcBef>
                <a:spcPts val="0"/>
              </a:spcBef>
            </a:pPr>
            <a:r>
              <a:rPr lang="hu-HU" sz="2600" dirty="0"/>
              <a:t>külügyminiszter, elnök, együttdöntés, Alapjogi Charta</a:t>
            </a:r>
          </a:p>
          <a:p>
            <a:pPr lvl="1" algn="just">
              <a:spcBef>
                <a:spcPts val="0"/>
              </a:spcBef>
            </a:pPr>
            <a:r>
              <a:rPr lang="hu-HU" sz="2600" dirty="0"/>
              <a:t>2005 ratifikációs kudarc: FR, NL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085" y="188595"/>
            <a:ext cx="11305540" cy="743585"/>
          </a:xfrm>
        </p:spPr>
        <p:txBody>
          <a:bodyPr>
            <a:noAutofit/>
          </a:bodyPr>
          <a:lstStyle/>
          <a:p>
            <a:r>
              <a:rPr lang="hu-HU" sz="2800" dirty="0"/>
              <a:t>1.8. Új Európa? – Válságok és válaszok 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9085" y="732155"/>
            <a:ext cx="11087735" cy="6125845"/>
          </a:xfrm>
        </p:spPr>
        <p:txBody>
          <a:bodyPr>
            <a:noAutofit/>
          </a:bodyPr>
          <a:lstStyle/>
          <a:p>
            <a:r>
              <a:rPr lang="hu-HU" sz="2400" b="1" dirty="0" err="1"/>
              <a:t>euróválság</a:t>
            </a:r>
            <a:endParaRPr lang="hu-HU" sz="2400" b="1" dirty="0"/>
          </a:p>
          <a:p>
            <a:pPr lvl="1" algn="just"/>
            <a:r>
              <a:rPr lang="hu-HU" dirty="0"/>
              <a:t>válságkezelés</a:t>
            </a:r>
          </a:p>
          <a:p>
            <a:pPr lvl="1" algn="just"/>
            <a:r>
              <a:rPr lang="hu-HU" dirty="0" err="1"/>
              <a:t>országmentő</a:t>
            </a:r>
            <a:r>
              <a:rPr lang="hu-HU" dirty="0"/>
              <a:t> alapok, mentőcsomagok, kondicionális hitelek</a:t>
            </a:r>
          </a:p>
          <a:p>
            <a:pPr algn="just"/>
            <a:r>
              <a:rPr lang="hu-HU" sz="2400" b="1" dirty="0"/>
              <a:t>demokrácia</a:t>
            </a:r>
          </a:p>
          <a:p>
            <a:pPr lvl="1" algn="just"/>
            <a:r>
              <a:rPr lang="hu-HU" dirty="0"/>
              <a:t>demokratikus deficit</a:t>
            </a:r>
          </a:p>
          <a:p>
            <a:pPr lvl="1" algn="just"/>
            <a:r>
              <a:rPr lang="hu-HU" dirty="0"/>
              <a:t>bizottsági elnök kvázi közvetlen választása – </a:t>
            </a:r>
            <a:r>
              <a:rPr lang="hu-HU" dirty="0" err="1"/>
              <a:t>Spitzenkandidaten</a:t>
            </a:r>
            <a:endParaRPr lang="hu-HU" dirty="0"/>
          </a:p>
          <a:p>
            <a:pPr algn="just"/>
            <a:r>
              <a:rPr lang="hu-HU" sz="2400" b="1" dirty="0"/>
              <a:t>orosz-európai viszony</a:t>
            </a:r>
          </a:p>
          <a:p>
            <a:pPr algn="just"/>
            <a:r>
              <a:rPr lang="hu-HU" sz="2400" b="1" dirty="0"/>
              <a:t>TTIP</a:t>
            </a:r>
          </a:p>
          <a:p>
            <a:pPr algn="just"/>
            <a:r>
              <a:rPr lang="hu-HU" sz="2400" b="1" dirty="0"/>
              <a:t>közel-keleti konfliktusok</a:t>
            </a:r>
          </a:p>
          <a:p>
            <a:pPr algn="just"/>
            <a:r>
              <a:rPr lang="hu-HU" sz="2400" b="1" dirty="0"/>
              <a:t>menekültválság</a:t>
            </a:r>
          </a:p>
          <a:p>
            <a:pPr algn="just"/>
            <a:r>
              <a:rPr lang="hu-HU" sz="2400" b="1" dirty="0" err="1"/>
              <a:t>Brexit</a:t>
            </a:r>
            <a:r>
              <a:rPr lang="hu-HU" sz="2400" b="1" dirty="0"/>
              <a:t> </a:t>
            </a:r>
            <a:r>
              <a:rPr lang="hu-HU" sz="2400" dirty="0"/>
              <a:t>– </a:t>
            </a:r>
            <a:r>
              <a:rPr lang="hu-HU" sz="2400" b="1" dirty="0"/>
              <a:t>2020. január 31.</a:t>
            </a:r>
            <a:r>
              <a:rPr lang="hu-HU" sz="2400" dirty="0"/>
              <a:t> (2021.01.01.)</a:t>
            </a:r>
          </a:p>
          <a:p>
            <a:pPr algn="just"/>
            <a:r>
              <a:rPr lang="hu-HU" altLang="en-US" sz="2400" b="1" dirty="0"/>
              <a:t>Hamász-izraeli háború, a nemzetközi közösséget is érintő következmények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3600" dirty="0"/>
              <a:t>2. fejezet: Az Európai Unió jogi keretei, jellemzői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 idx="4294967295"/>
          </p:nvPr>
        </p:nvSpPr>
        <p:spPr>
          <a:xfrm>
            <a:off x="340822" y="235914"/>
            <a:ext cx="10956174" cy="1188086"/>
          </a:xfrm>
        </p:spPr>
        <p:txBody>
          <a:bodyPr>
            <a:noAutofit/>
          </a:bodyPr>
          <a:lstStyle/>
          <a:p>
            <a:r>
              <a:rPr lang="hu-HU" altLang="hu-HU" sz="2800" dirty="0"/>
              <a:t>2.1. Az uniós jog létrehozásának okai, forrásai</a:t>
            </a:r>
          </a:p>
        </p:txBody>
      </p:sp>
      <p:sp>
        <p:nvSpPr>
          <p:cNvPr id="15363" name="Tartalom helye 2"/>
          <p:cNvSpPr>
            <a:spLocks noGrp="1"/>
          </p:cNvSpPr>
          <p:nvPr>
            <p:ph idx="4294967295"/>
          </p:nvPr>
        </p:nvSpPr>
        <p:spPr>
          <a:xfrm>
            <a:off x="280670" y="1016000"/>
            <a:ext cx="11582400" cy="5938520"/>
          </a:xfrm>
        </p:spPr>
        <p:txBody>
          <a:bodyPr>
            <a:normAutofit fontScale="95000"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hu-HU" altLang="hu-HU" sz="2700" b="1" dirty="0">
                <a:cs typeface="Times New Roman" panose="02020603050405020304" pitchFamily="18" charset="0"/>
              </a:rPr>
              <a:t>Létrehozásának oka</a:t>
            </a:r>
            <a:r>
              <a:rPr lang="hu-HU" altLang="hu-HU" sz="2700" dirty="0">
                <a:cs typeface="Times New Roman" panose="02020603050405020304" pitchFamily="18" charset="0"/>
              </a:rPr>
              <a:t>: a csatlakozással átruházott hatáskörök gyakorlásához szükséges önálló jogrend létrehozása.</a:t>
            </a:r>
          </a:p>
          <a:p>
            <a:pPr marL="0" indent="0" algn="just">
              <a:buClr>
                <a:schemeClr val="tx1"/>
              </a:buClr>
              <a:buNone/>
            </a:pPr>
            <a:r>
              <a:rPr lang="hu-HU" altLang="hu-HU" sz="2700" b="1" dirty="0">
                <a:cs typeface="Times New Roman" panose="02020603050405020304" pitchFamily="18" charset="0"/>
              </a:rPr>
              <a:t>Az uniós jog forrásai:</a:t>
            </a:r>
          </a:p>
          <a:p>
            <a:pPr marL="697230" lvl="1" indent="-342900" algn="just">
              <a:buClr>
                <a:schemeClr val="tx1"/>
              </a:buClr>
            </a:pPr>
            <a:r>
              <a:rPr lang="hu-HU" altLang="hu-HU" sz="2700" b="1" dirty="0">
                <a:cs typeface="Times New Roman" panose="02020603050405020304" pitchFamily="18" charset="0"/>
              </a:rPr>
              <a:t>Elsődleges jogforrások </a:t>
            </a:r>
            <a:r>
              <a:rPr lang="hu-HU" altLang="hu-HU" sz="2700" dirty="0">
                <a:cs typeface="Times New Roman" panose="02020603050405020304" pitchFamily="18" charset="0"/>
              </a:rPr>
              <a:t>(alapítószerződések, módosításaik, csatolt jegyzőkönyvek, Alapjogi Charta, általános jogelvek)</a:t>
            </a:r>
          </a:p>
          <a:p>
            <a:pPr marL="697230" lvl="1" indent="-342900" algn="just">
              <a:buClr>
                <a:schemeClr val="tx1"/>
              </a:buClr>
            </a:pPr>
            <a:r>
              <a:rPr lang="hu-HU" altLang="hu-HU" sz="2700" b="1" dirty="0">
                <a:cs typeface="Times New Roman" panose="02020603050405020304" pitchFamily="18" charset="0"/>
              </a:rPr>
              <a:t>Másodlagos jogforrások:</a:t>
            </a:r>
          </a:p>
          <a:p>
            <a:pPr lvl="2" algn="just">
              <a:buClr>
                <a:schemeClr val="tx1"/>
              </a:buClr>
            </a:pPr>
            <a:r>
              <a:rPr lang="hu-HU" altLang="hu-HU" sz="2700" dirty="0">
                <a:cs typeface="Times New Roman" panose="02020603050405020304" pitchFamily="18" charset="0"/>
              </a:rPr>
              <a:t>Rendelet, irányelv, határozat (kötelező jogalkotási aktusok)</a:t>
            </a:r>
          </a:p>
          <a:p>
            <a:pPr lvl="2" algn="just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2700" dirty="0">
                <a:cs typeface="Times New Roman" panose="02020603050405020304" pitchFamily="18" charset="0"/>
              </a:rPr>
              <a:t>Ajánlás, vélemény (nem kötelező, nem jogalkotási aktusok)</a:t>
            </a:r>
          </a:p>
          <a:p>
            <a:pPr lvl="2" algn="just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2700" dirty="0">
                <a:cs typeface="Times New Roman" panose="02020603050405020304" pitchFamily="18" charset="0"/>
              </a:rPr>
              <a:t>A </a:t>
            </a:r>
            <a:r>
              <a:rPr lang="hu-HU" altLang="hu-HU" sz="2700" dirty="0" err="1">
                <a:cs typeface="Times New Roman" panose="02020603050405020304" pitchFamily="18" charset="0"/>
              </a:rPr>
              <a:t>kül-</a:t>
            </a:r>
            <a:r>
              <a:rPr lang="hu-HU" altLang="hu-HU" sz="2700" dirty="0">
                <a:cs typeface="Times New Roman" panose="02020603050405020304" pitchFamily="18" charset="0"/>
              </a:rPr>
              <a:t> és biztonságpolitika jogi aktusai</a:t>
            </a:r>
          </a:p>
          <a:p>
            <a:pPr marL="0" lvl="1" indent="0" algn="just">
              <a:buClr>
                <a:schemeClr val="tx1"/>
              </a:buClr>
              <a:buNone/>
            </a:pPr>
            <a:endParaRPr lang="hu-HU" altLang="hu-HU" sz="2700" b="1" dirty="0">
              <a:cs typeface="Times New Roman" panose="02020603050405020304" pitchFamily="18" charset="0"/>
            </a:endParaRPr>
          </a:p>
          <a:p>
            <a:pPr marL="0" lvl="1" indent="0" algn="just">
              <a:buClr>
                <a:schemeClr val="tx1"/>
              </a:buClr>
              <a:buNone/>
            </a:pPr>
            <a:r>
              <a:rPr lang="hu-HU" altLang="hu-HU" sz="2700" b="1" dirty="0">
                <a:cs typeface="Times New Roman" panose="02020603050405020304" pitchFamily="18" charset="0"/>
              </a:rPr>
              <a:t>Az </a:t>
            </a:r>
            <a:r>
              <a:rPr lang="hu-HU" altLang="hu-HU" sz="2700" b="1" i="1" dirty="0" err="1">
                <a:cs typeface="Times New Roman" panose="02020603050405020304" pitchFamily="18" charset="0"/>
              </a:rPr>
              <a:t>acquis</a:t>
            </a:r>
            <a:r>
              <a:rPr lang="hu-HU" altLang="hu-HU" sz="2700" b="1" i="1" dirty="0">
                <a:cs typeface="Times New Roman" panose="02020603050405020304" pitchFamily="18" charset="0"/>
              </a:rPr>
              <a:t> </a:t>
            </a:r>
            <a:r>
              <a:rPr lang="hu-HU" altLang="hu-HU" sz="2700" b="1" dirty="0">
                <a:cs typeface="Times New Roman" panose="02020603050405020304" pitchFamily="18" charset="0"/>
              </a:rPr>
              <a:t>(uniós jogi vívmányok) fogalma: </a:t>
            </a:r>
            <a:r>
              <a:rPr lang="hu-HU" altLang="hu-HU" sz="2700" dirty="0">
                <a:cs typeface="Times New Roman" panose="02020603050405020304" pitchFamily="18" charset="0"/>
              </a:rPr>
              <a:t>minden jogszabály, alapelv, egyezmény, nyilatkozat, határozat, vélemény, célkitűzés, gyakorlat, amely az EU-ra vonatkozik.</a:t>
            </a:r>
          </a:p>
          <a:p>
            <a:pPr>
              <a:buFont typeface="Arial" panose="020B0604020202020204" pitchFamily="34" charset="0"/>
              <a:buChar char="•"/>
            </a:pPr>
            <a:endParaRPr lang="hu-HU" alt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399011" y="44624"/>
            <a:ext cx="9811789" cy="1143000"/>
          </a:xfrm>
        </p:spPr>
        <p:txBody>
          <a:bodyPr/>
          <a:lstStyle/>
          <a:p>
            <a:r>
              <a:rPr lang="hu-HU" altLang="hu-HU" sz="2400" dirty="0"/>
              <a:t>2.1.1. Elsődleges jogforrások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sz="half" idx="1"/>
          </p:nvPr>
        </p:nvSpPr>
        <p:spPr>
          <a:xfrm>
            <a:off x="1524000" y="1495326"/>
            <a:ext cx="4495800" cy="5246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altLang="hu-HU" sz="2000" b="1" dirty="0"/>
              <a:t>A Szerződések</a:t>
            </a:r>
            <a:r>
              <a:rPr lang="hu-HU" altLang="hu-HU" sz="2000" dirty="0"/>
              <a:t>	</a:t>
            </a:r>
          </a:p>
          <a:p>
            <a:r>
              <a:rPr lang="hu-HU" altLang="hu-HU" sz="2000" dirty="0"/>
              <a:t>Az Európai Unióról szóló szerződés (EUSz): értékek, célok, hatáskörgyakorlás alapelvei, demokratikus elvek, EU külső tevékenysége, belépés-kilépés stb.</a:t>
            </a:r>
          </a:p>
          <a:p>
            <a:r>
              <a:rPr lang="hu-HU" altLang="hu-HU" sz="2000" dirty="0"/>
              <a:t>Az Európai Unió működéséről szóló szerződés (EUMSz): hatáskörök gyakorlása, belső-külső politikák, döntéshozatal szabályai,  költségvetés stb.</a:t>
            </a:r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6019800" y="1340768"/>
            <a:ext cx="4648200" cy="5109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hu-HU" sz="2000" b="1" dirty="0"/>
              <a:t>Az Alapjogi Charta</a:t>
            </a:r>
          </a:p>
          <a:p>
            <a:pPr marL="0" lvl="1"/>
            <a:r>
              <a:rPr lang="hu-HU" altLang="hu-HU" sz="2000" dirty="0"/>
              <a:t>Méltóság</a:t>
            </a:r>
          </a:p>
          <a:p>
            <a:pPr marL="0" lvl="1"/>
            <a:r>
              <a:rPr lang="hu-HU" altLang="hu-HU" sz="2000" dirty="0"/>
              <a:t>Szabadságok</a:t>
            </a:r>
          </a:p>
          <a:p>
            <a:pPr marL="0" lvl="1"/>
            <a:r>
              <a:rPr lang="hu-HU" altLang="hu-HU" sz="2000" dirty="0"/>
              <a:t>Egyenlőség</a:t>
            </a:r>
          </a:p>
          <a:p>
            <a:pPr marL="0" lvl="1"/>
            <a:r>
              <a:rPr lang="hu-HU" altLang="hu-HU" sz="2000" dirty="0"/>
              <a:t>Szolidaritás</a:t>
            </a:r>
          </a:p>
          <a:p>
            <a:pPr marL="0" lvl="1"/>
            <a:r>
              <a:rPr lang="hu-HU" altLang="hu-HU" sz="2000" dirty="0"/>
              <a:t>Az uniós polgárságból fakadó jogok</a:t>
            </a:r>
          </a:p>
          <a:p>
            <a:pPr marL="0" lvl="1"/>
            <a:r>
              <a:rPr lang="hu-HU" altLang="hu-HU" sz="2000" dirty="0"/>
              <a:t>Az igazságszolgáltatáshoz való jog</a:t>
            </a:r>
          </a:p>
          <a:p>
            <a:pPr marL="0" indent="0">
              <a:buNone/>
            </a:pPr>
            <a:r>
              <a:rPr lang="hu-HU" altLang="hu-HU" sz="2000" b="1" dirty="0"/>
              <a:t>Általános jogelvek</a:t>
            </a:r>
          </a:p>
          <a:p>
            <a:pPr marL="0" lvl="1"/>
            <a:r>
              <a:rPr lang="hu-HU" altLang="hu-HU" sz="2000" dirty="0"/>
              <a:t>A meghallgatáshoz való jog</a:t>
            </a:r>
          </a:p>
          <a:p>
            <a:pPr marL="0" lvl="1"/>
            <a:r>
              <a:rPr lang="hu-HU" altLang="hu-HU" sz="2000" dirty="0"/>
              <a:t>A hatékony felülvizsgálat elve</a:t>
            </a:r>
          </a:p>
          <a:p>
            <a:pPr marL="0" lvl="1"/>
            <a:r>
              <a:rPr lang="hu-HU" altLang="hu-HU" sz="2000" dirty="0"/>
              <a:t>A méltányosság elve </a:t>
            </a:r>
          </a:p>
          <a:p>
            <a:pPr marL="0" lvl="1"/>
            <a:r>
              <a:rPr lang="hu-HU" altLang="hu-HU" sz="2000" dirty="0"/>
              <a:t>A jogbiztonság elve </a:t>
            </a:r>
          </a:p>
          <a:p>
            <a:pPr marL="0" lvl="1"/>
            <a:r>
              <a:rPr lang="hu-HU" altLang="hu-HU" sz="2000" dirty="0"/>
              <a:t>Az arányosság elve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374073" y="260648"/>
            <a:ext cx="8925247" cy="77809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2.1.2. Másodlagos jogforrások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4294967295"/>
          </p:nvPr>
        </p:nvSpPr>
        <p:spPr>
          <a:xfrm>
            <a:off x="229235" y="1301750"/>
            <a:ext cx="11737340" cy="5439410"/>
          </a:xfrm>
        </p:spPr>
        <p:txBody>
          <a:bodyPr>
            <a:normAutofit fontScale="50000" lnSpcReduction="20000"/>
          </a:bodyPr>
          <a:lstStyle/>
          <a:p>
            <a:pPr marL="0" indent="0" algn="just">
              <a:buNone/>
            </a:pPr>
            <a:r>
              <a:rPr lang="hu-HU" altLang="hu-HU" sz="5000" b="1" dirty="0" err="1"/>
              <a:t>EUMSz</a:t>
            </a:r>
            <a:r>
              <a:rPr lang="hu-HU" altLang="hu-HU" sz="5000" b="1" dirty="0"/>
              <a:t> 288. cikke:</a:t>
            </a:r>
          </a:p>
          <a:p>
            <a:pPr algn="just"/>
            <a:r>
              <a:rPr lang="hu-HU" altLang="hu-HU" sz="5000" b="1" i="1" dirty="0"/>
              <a:t>Kötelező jogi aktusok</a:t>
            </a:r>
          </a:p>
          <a:p>
            <a:pPr marL="457200" lvl="1" indent="0" algn="just">
              <a:buNone/>
            </a:pPr>
            <a:r>
              <a:rPr lang="hu-HU" altLang="hu-HU" sz="5000" b="1" dirty="0"/>
              <a:t>Rendelet (</a:t>
            </a:r>
            <a:r>
              <a:rPr lang="hu-HU" altLang="hu-HU" sz="5000" b="1" dirty="0" err="1"/>
              <a:t>regulation</a:t>
            </a:r>
            <a:r>
              <a:rPr lang="hu-HU" altLang="hu-HU" sz="5000" b="1" dirty="0"/>
              <a:t>): </a:t>
            </a:r>
            <a:r>
              <a:rPr lang="hu-HU" altLang="hu-HU" sz="5000" dirty="0"/>
              <a:t>általános hatályú norma, amely minden tagállamban kötelező, közvetlenül, automatikusan alkalmazandó</a:t>
            </a:r>
          </a:p>
          <a:p>
            <a:pPr marL="457200" lvl="1" indent="0" algn="just">
              <a:buNone/>
            </a:pPr>
            <a:r>
              <a:rPr lang="hu-HU" altLang="hu-HU" sz="5000" b="1" dirty="0"/>
              <a:t>Irányelv (</a:t>
            </a:r>
            <a:r>
              <a:rPr lang="hu-HU" altLang="hu-HU" sz="5000" b="1" dirty="0" err="1"/>
              <a:t>directive</a:t>
            </a:r>
            <a:r>
              <a:rPr lang="hu-HU" altLang="hu-HU" sz="5000" b="1" dirty="0"/>
              <a:t>): </a:t>
            </a:r>
            <a:r>
              <a:rPr lang="hu-HU" altLang="hu-HU" sz="5000" dirty="0"/>
              <a:t>a jogharmonizáció fő eszköze; a célokat meghatározza, de a megvalósítás módját a tagállamokra bízza</a:t>
            </a:r>
            <a:endParaRPr lang="hu-HU" altLang="hu-HU" sz="5000" b="1" dirty="0"/>
          </a:p>
          <a:p>
            <a:pPr algn="just"/>
            <a:r>
              <a:rPr lang="hu-HU" altLang="hu-HU" sz="5000" b="1" dirty="0"/>
              <a:t>Határozat (</a:t>
            </a:r>
            <a:r>
              <a:rPr lang="hu-HU" altLang="hu-HU" sz="5000" b="1" dirty="0" err="1"/>
              <a:t>decision</a:t>
            </a:r>
            <a:r>
              <a:rPr lang="hu-HU" altLang="hu-HU" sz="5000" b="1" dirty="0"/>
              <a:t>): </a:t>
            </a:r>
            <a:r>
              <a:rPr lang="hu-HU" sz="5000" dirty="0"/>
              <a:t>ha vannak címzettjei, akkor kizárólag a címzettekre nézve kötelező; abban az esetben, ha nem jelöl meg címzettet, akkor mindenkire</a:t>
            </a:r>
          </a:p>
          <a:p>
            <a:pPr algn="just"/>
            <a:r>
              <a:rPr lang="hu-HU" altLang="hu-HU" sz="5000" b="1" i="1" dirty="0"/>
              <a:t>Nem kötelező jogi aktusok (</a:t>
            </a:r>
            <a:r>
              <a:rPr lang="hu-HU" altLang="hu-HU" sz="5000" b="1" i="1" dirty="0" err="1"/>
              <a:t>soft</a:t>
            </a:r>
            <a:r>
              <a:rPr lang="hu-HU" altLang="hu-HU" sz="5000" b="1" i="1" dirty="0"/>
              <a:t> </a:t>
            </a:r>
            <a:r>
              <a:rPr lang="hu-HU" altLang="hu-HU" sz="5000" b="1" i="1" dirty="0" err="1"/>
              <a:t>law</a:t>
            </a:r>
            <a:r>
              <a:rPr lang="hu-HU" altLang="hu-HU" sz="5000" b="1" i="1" dirty="0"/>
              <a:t>)</a:t>
            </a:r>
          </a:p>
          <a:p>
            <a:pPr marL="457200" lvl="1" indent="0" algn="just">
              <a:buNone/>
            </a:pPr>
            <a:r>
              <a:rPr lang="hu-HU" altLang="hu-HU" sz="5000" b="1" dirty="0"/>
              <a:t>Ajánlás (</a:t>
            </a:r>
            <a:r>
              <a:rPr lang="hu-HU" altLang="hu-HU" sz="5000" b="1" dirty="0" err="1"/>
              <a:t>recommendation</a:t>
            </a:r>
            <a:r>
              <a:rPr lang="hu-HU" altLang="hu-HU" sz="5000" b="1" dirty="0"/>
              <a:t>):</a:t>
            </a:r>
            <a:r>
              <a:rPr lang="hu-HU" altLang="hu-HU" sz="5000" dirty="0"/>
              <a:t> cselekvési és magatartási elvárások, az uniós jog értelmezését segíti</a:t>
            </a:r>
            <a:endParaRPr lang="hu-HU" altLang="hu-HU" sz="5000" b="1" dirty="0"/>
          </a:p>
          <a:p>
            <a:pPr marL="457200" lvl="1" indent="0" algn="just">
              <a:buNone/>
            </a:pPr>
            <a:r>
              <a:rPr lang="hu-HU" altLang="hu-HU" sz="5000" b="1" dirty="0"/>
              <a:t>Vélemény (</a:t>
            </a:r>
            <a:r>
              <a:rPr lang="hu-HU" altLang="hu-HU" sz="5000" b="1" dirty="0" err="1"/>
              <a:t>opinion</a:t>
            </a:r>
            <a:r>
              <a:rPr lang="hu-HU" altLang="hu-HU" sz="5000" b="1" dirty="0"/>
              <a:t>):</a:t>
            </a:r>
            <a:r>
              <a:rPr lang="hu-HU" altLang="hu-HU" sz="5000" dirty="0"/>
              <a:t> az érintett kérelmére kiadott állásfoglalás</a:t>
            </a:r>
            <a:endParaRPr lang="hu-HU" altLang="hu-HU" sz="5000" b="1" dirty="0"/>
          </a:p>
          <a:p>
            <a:pPr algn="just"/>
            <a:r>
              <a:rPr lang="hu-HU" altLang="hu-HU" sz="5000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A </a:t>
            </a:r>
            <a:r>
              <a:rPr lang="hu-HU" altLang="hu-HU" sz="5000" b="1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kül-</a:t>
            </a:r>
            <a:r>
              <a:rPr lang="hu-HU" altLang="hu-HU" sz="5000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 és biztonságpolitika jogi aktusai</a:t>
            </a:r>
          </a:p>
          <a:p>
            <a:pPr marL="457200" lvl="1" indent="0" algn="just">
              <a:buNone/>
            </a:pPr>
            <a:r>
              <a:rPr lang="hu-HU" altLang="hu-HU" sz="5000" b="1" dirty="0">
                <a:solidFill>
                  <a:prstClr val="black"/>
                </a:solidFill>
                <a:cs typeface="Times New Roman" panose="02020603050405020304" pitchFamily="18" charset="0"/>
              </a:rPr>
              <a:t>Általános iránymutatás</a:t>
            </a:r>
          </a:p>
          <a:p>
            <a:pPr marL="457200" lvl="1" indent="0" algn="just">
              <a:buNone/>
            </a:pPr>
            <a:r>
              <a:rPr lang="hu-HU" altLang="hu-HU" sz="5000" b="1" dirty="0">
                <a:solidFill>
                  <a:prstClr val="black"/>
                </a:solidFill>
                <a:cs typeface="Times New Roman" panose="02020603050405020304" pitchFamily="18" charset="0"/>
              </a:rPr>
              <a:t>Határozat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hu-HU" altLang="hu-HU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endParaRPr lang="hu-HU" altLang="hu-HU" sz="2400" dirty="0"/>
          </a:p>
          <a:p>
            <a:endParaRPr lang="hu-HU" altLang="hu-H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290945" y="260648"/>
            <a:ext cx="9008375" cy="77809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2.2. Az uniós jog jellege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4294967295"/>
          </p:nvPr>
        </p:nvSpPr>
        <p:spPr>
          <a:xfrm>
            <a:off x="1991544" y="1304719"/>
            <a:ext cx="8172400" cy="5439325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hu-HU" altLang="hu-HU" sz="1800" b="1" dirty="0">
                <a:cs typeface="Times New Roman" panose="02020603050405020304" pitchFamily="18" charset="0"/>
              </a:rPr>
              <a:t>Az uniós jog jellege: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Egyedi jogrend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Saját intézmények, jogalkotási eljárások, jogforrások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Tagállamok jogrendszere feletti (</a:t>
            </a:r>
            <a:r>
              <a:rPr lang="hu-HU" altLang="hu-HU" sz="1800" dirty="0" err="1">
                <a:cs typeface="Times New Roman" panose="02020603050405020304" pitchFamily="18" charset="0"/>
              </a:rPr>
              <a:t>szupranacionális</a:t>
            </a:r>
            <a:r>
              <a:rPr lang="hu-HU" altLang="hu-HU" sz="1800" dirty="0">
                <a:cs typeface="Times New Roman" panose="02020603050405020304" pitchFamily="18" charset="0"/>
              </a:rPr>
              <a:t>)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Tagállamok jogrendjének integráns részét képezi</a:t>
            </a:r>
            <a:endParaRPr lang="hu-HU" altLang="hu-HU" sz="1800" b="1" dirty="0"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r>
              <a:rPr lang="hu-HU" altLang="hu-HU" sz="1800" b="1" dirty="0">
                <a:cs typeface="Times New Roman" panose="02020603050405020304" pitchFamily="18" charset="0"/>
              </a:rPr>
              <a:t>Az uniós jog viszonya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i="1" dirty="0">
                <a:cs typeface="Times New Roman" panose="02020603050405020304" pitchFamily="18" charset="0"/>
              </a:rPr>
              <a:t>A nemzetközi joghoz:</a:t>
            </a:r>
          </a:p>
          <a:p>
            <a:pPr marL="457200" lvl="1" indent="0" algn="just">
              <a:buClr>
                <a:schemeClr val="tx1"/>
              </a:buClr>
              <a:buNone/>
            </a:pPr>
            <a:r>
              <a:rPr lang="hu-HU" altLang="hu-HU" sz="1800" dirty="0">
                <a:cs typeface="Times New Roman" panose="02020603050405020304" pitchFamily="18" charset="0"/>
              </a:rPr>
              <a:t>Az Unió önálló jogalany (nemzetközi szerződéseket köt).</a:t>
            </a:r>
          </a:p>
          <a:p>
            <a:pPr marL="457200" lvl="1" indent="0" algn="just">
              <a:buClr>
                <a:schemeClr val="tx1"/>
              </a:buClr>
              <a:buNone/>
            </a:pPr>
            <a:r>
              <a:rPr lang="hu-HU" altLang="hu-HU" sz="1800" dirty="0">
                <a:cs typeface="Times New Roman" panose="02020603050405020304" pitchFamily="18" charset="0"/>
              </a:rPr>
              <a:t>A nemzetközi jog részét képezi az uniós jogrendnek és kötelező az Unióra nézve.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i="1" dirty="0">
                <a:cs typeface="Times New Roman" panose="02020603050405020304" pitchFamily="18" charset="0"/>
              </a:rPr>
              <a:t>A tagállamok belső jogához: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cs typeface="Times New Roman" panose="02020603050405020304" pitchFamily="18" charset="0"/>
              </a:rPr>
              <a:t>Elsőbbség elve,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cs typeface="Times New Roman" panose="02020603050405020304" pitchFamily="18" charset="0"/>
              </a:rPr>
              <a:t>Előfoglalás elve,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cs typeface="Times New Roman" panose="02020603050405020304" pitchFamily="18" charset="0"/>
              </a:rPr>
              <a:t>Közvetlen alkalmazandóság elve,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cs typeface="Times New Roman" panose="02020603050405020304" pitchFamily="18" charset="0"/>
              </a:rPr>
              <a:t>Közvetlen hatály elve.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324196" y="188640"/>
            <a:ext cx="10282844" cy="111607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2.3. Jogharmonizáció az Európai Unióban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4294967295"/>
          </p:nvPr>
        </p:nvSpPr>
        <p:spPr>
          <a:xfrm>
            <a:off x="1811260" y="1307110"/>
            <a:ext cx="8172400" cy="5436649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200" b="1" dirty="0"/>
              <a:t>Fogalma: </a:t>
            </a:r>
          </a:p>
          <a:p>
            <a:pPr marL="0" indent="0">
              <a:buNone/>
            </a:pPr>
            <a:r>
              <a:rPr lang="hu-HU" altLang="hu-HU" sz="2200" dirty="0"/>
              <a:t>A tagállamok nemzeti jogrendszerének a közelítése a nagyobb különbségek megszüntetése céljából. Az egységes piac megvalósítása és az alapszabadságok érvényesülésének igényéből fakad.</a:t>
            </a:r>
          </a:p>
          <a:p>
            <a:pPr marL="0" indent="0">
              <a:buNone/>
            </a:pPr>
            <a:r>
              <a:rPr lang="hu-HU" altLang="hu-HU" sz="2200" b="1" dirty="0"/>
              <a:t>Korlátozása:</a:t>
            </a:r>
          </a:p>
          <a:p>
            <a:r>
              <a:rPr lang="hu-HU" altLang="hu-HU" sz="2200" dirty="0"/>
              <a:t>Csak indokolt esetben és szűk körben lehetséges,</a:t>
            </a:r>
          </a:p>
          <a:p>
            <a:r>
              <a:rPr lang="hu-HU" altLang="hu-HU" sz="2200" dirty="0"/>
              <a:t>Ha sértené a közegészség, közbiztonság, közerkölcs, nemzeti értékek, ipari- és kereskedelmi tulajdon védelmének, környezetvédelem szabályozásának a magasabb szintű védelmet garantáló  tagállami szabályait,</a:t>
            </a:r>
          </a:p>
          <a:p>
            <a:r>
              <a:rPr lang="hu-HU" altLang="hu-HU" sz="2200" dirty="0"/>
              <a:t>Nem rejthet magában burkolt versenykorlátozást.</a:t>
            </a:r>
          </a:p>
          <a:p>
            <a:endParaRPr lang="hu-HU" altLang="hu-H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382385" y="188640"/>
            <a:ext cx="10582102" cy="111607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2.4. Az Európai Unió jogának értelmezése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4294967295"/>
          </p:nvPr>
        </p:nvSpPr>
        <p:spPr>
          <a:xfrm>
            <a:off x="231140" y="1304925"/>
            <a:ext cx="11807190" cy="5436870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Az uniós jog betartatásának, egységes értelmezésének, alkalmazásának záloga  az</a:t>
            </a:r>
            <a:r>
              <a:rPr lang="hu-HU" altLang="hu-HU" sz="1800" b="1" dirty="0">
                <a:cs typeface="Times New Roman" panose="02020603050405020304" pitchFamily="18" charset="0"/>
              </a:rPr>
              <a:t> Európai Unió Bírósága.</a:t>
            </a:r>
          </a:p>
          <a:p>
            <a:pPr algn="just">
              <a:buClr>
                <a:schemeClr val="tx1"/>
              </a:buClr>
            </a:pPr>
            <a:endParaRPr lang="hu-HU" altLang="hu-HU" sz="1800" b="1" dirty="0"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Az integráció motorja.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Hierarchikus felépítésű.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Hatásköre sokrétű.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Az elsődleges és másodlagos uniós jog helyes értelmezése és alkalmazása.</a:t>
            </a: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Az előzetes döntéshozatali eljárás az értelmezés fő eszköze.</a:t>
            </a:r>
          </a:p>
          <a:p>
            <a:pPr algn="just">
              <a:buClr>
                <a:schemeClr val="tx1"/>
              </a:buClr>
            </a:pPr>
            <a:endParaRPr lang="hu-HU" altLang="hu-HU" sz="1800" dirty="0"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r>
              <a:rPr lang="hu-HU" altLang="hu-HU" sz="1800" b="1" dirty="0">
                <a:cs typeface="Times New Roman" panose="02020603050405020304" pitchFamily="18" charset="0"/>
              </a:rPr>
              <a:t>Az Európai Unió Bírósága:	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prstClr val="black"/>
                </a:solidFill>
                <a:cs typeface="Times New Roman" panose="02020603050405020304" pitchFamily="18" charset="0"/>
              </a:rPr>
              <a:t>Európai Unió Bírósága (korábbi Európai Közösségek Bírósága)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prstClr val="black"/>
                </a:solidFill>
                <a:cs typeface="Times New Roman" panose="02020603050405020304" pitchFamily="18" charset="0"/>
              </a:rPr>
              <a:t>Európai Törvényszék (korábbi Elsőfokú Bíróság)</a:t>
            </a: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prstClr val="black"/>
                </a:solidFill>
                <a:cs typeface="Times New Roman" panose="02020603050405020304" pitchFamily="18" charset="0"/>
              </a:rPr>
              <a:t>(A Közszolgálati Törvényszék 2016-ban m</a:t>
            </a:r>
            <a:r>
              <a:rPr lang="hu-HU" altLang="hu-HU" sz="1800" dirty="0">
                <a:cs typeface="Times New Roman" panose="02020603050405020304" pitchFamily="18" charset="0"/>
              </a:rPr>
              <a:t>egszűnt, hatásköreit a Törvényszék vette át)</a:t>
            </a:r>
            <a:r>
              <a:rPr lang="hu-HU" altLang="hu-HU" sz="1800" dirty="0"/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575720" y="1484785"/>
            <a:ext cx="4968552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2800" b="1" dirty="0">
                <a:latin typeface="+mj-lt"/>
                <a:cs typeface="Times New Roman" panose="02020603050405020304" pitchFamily="18" charset="0"/>
              </a:rPr>
              <a:t>Szerzők: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Arató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Krisztina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Bóka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János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Koller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Boglárka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Molnár Anna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Nyikos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Györgyi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Raffai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Katalin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Szegedi László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Varga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András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600" dirty="0"/>
              <a:t>3. fejezet: Uniós polgárság és alapvető jogok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0945" y="125760"/>
            <a:ext cx="9477463" cy="1143000"/>
          </a:xfrm>
        </p:spPr>
        <p:txBody>
          <a:bodyPr>
            <a:normAutofit/>
          </a:bodyPr>
          <a:lstStyle/>
          <a:p>
            <a:r>
              <a:rPr lang="hu-HU" sz="2800" dirty="0"/>
              <a:t>3.1. Az uniós polgárság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13164" y="2204864"/>
            <a:ext cx="4608224" cy="639762"/>
          </a:xfrm>
        </p:spPr>
        <p:txBody>
          <a:bodyPr>
            <a:normAutofit/>
          </a:bodyPr>
          <a:lstStyle/>
          <a:p>
            <a:r>
              <a:rPr lang="hu-HU" sz="2700" dirty="0"/>
              <a:t>EUSZ 9. cikk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346662" y="2862088"/>
            <a:ext cx="4048298" cy="330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/>
              <a:t>Uniós polgár mindenki, aki valamely tagállam állampolgára. Az uniós polgárság kiegészíti, és nem helyettesíti a nemzeti állampolgárságot.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69026" y="2213174"/>
            <a:ext cx="4041775" cy="639762"/>
          </a:xfrm>
        </p:spPr>
        <p:txBody>
          <a:bodyPr>
            <a:normAutofit/>
          </a:bodyPr>
          <a:lstStyle/>
          <a:p>
            <a:r>
              <a:rPr lang="hu-HU" sz="2700" dirty="0"/>
              <a:t>EUMSZ 20. cikk (1)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69026" y="2862088"/>
            <a:ext cx="5078094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/>
              <a:t>Létrejön az uniós polgárság.  Uniós polgár mindenki, aki valamely tagállam állampolgára.  </a:t>
            </a:r>
          </a:p>
          <a:p>
            <a:pPr marL="0" indent="0">
              <a:buNone/>
            </a:pPr>
            <a:r>
              <a:rPr lang="hu-HU" sz="2600" dirty="0"/>
              <a:t>Az uniós polgárság kiegészíti és nem helyettesíti a nemzeti állampolgárságot</a:t>
            </a:r>
            <a:r>
              <a:rPr lang="hu-HU" dirty="0"/>
              <a:t>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664554" y="1440270"/>
            <a:ext cx="6840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>
                <a:latin typeface="+mj-lt"/>
                <a:cs typeface="Times New Roman" panose="02020603050405020304" pitchFamily="18" charset="0"/>
              </a:rPr>
              <a:t>Az uniós polgárság definíciója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74320"/>
            <a:ext cx="9440486" cy="346369"/>
          </a:xfrm>
          <a:solidFill>
            <a:srgbClr val="E7C3A0"/>
          </a:solidFill>
        </p:spPr>
        <p:txBody>
          <a:bodyPr>
            <a:noAutofit/>
          </a:bodyPr>
          <a:lstStyle/>
          <a:p>
            <a:r>
              <a:rPr lang="hu-HU" sz="2800" dirty="0"/>
              <a:t>3.1. Az uniós polgárság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524000" y="620689"/>
          <a:ext cx="9440487" cy="6021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775521" y="906092"/>
            <a:ext cx="16412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Tartalma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>
          <a:xfrm>
            <a:off x="340822" y="188640"/>
            <a:ext cx="11546378" cy="108012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3.2. Az EU demokratikus működésének alapelvei</a:t>
            </a:r>
          </a:p>
        </p:txBody>
      </p:sp>
      <p:sp>
        <p:nvSpPr>
          <p:cNvPr id="22531" name="Tartalom helye 2"/>
          <p:cNvSpPr>
            <a:spLocks noGrp="1"/>
          </p:cNvSpPr>
          <p:nvPr>
            <p:ph sz="half" idx="1"/>
          </p:nvPr>
        </p:nvSpPr>
        <p:spPr>
          <a:xfrm>
            <a:off x="1631504" y="1600200"/>
            <a:ext cx="4388296" cy="5069160"/>
          </a:xfrm>
        </p:spPr>
        <p:txBody>
          <a:bodyPr/>
          <a:lstStyle/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b="1" dirty="0">
                <a:cs typeface="Times New Roman" panose="02020603050405020304" pitchFamily="18" charset="0"/>
              </a:rPr>
              <a:t>Demokratikus egyenlőség elve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b="1" dirty="0">
                <a:cs typeface="Times New Roman" panose="02020603050405020304" pitchFamily="18" charset="0"/>
              </a:rPr>
              <a:t>Képviseleti demokrácia elve</a:t>
            </a:r>
          </a:p>
          <a:p>
            <a:pPr lvl="1" algn="just"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dirty="0">
                <a:cs typeface="Times New Roman" panose="02020603050405020304" pitchFamily="18" charset="0"/>
              </a:rPr>
              <a:t>Európai pártok</a:t>
            </a:r>
          </a:p>
          <a:p>
            <a:pPr lvl="1" algn="just"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dirty="0">
                <a:cs typeface="Times New Roman" panose="02020603050405020304" pitchFamily="18" charset="0"/>
              </a:rPr>
              <a:t>Szubszidiaritás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b="1" dirty="0">
                <a:cs typeface="Times New Roman" panose="02020603050405020304" pitchFamily="18" charset="0"/>
              </a:rPr>
              <a:t>Részvételi demokrácia elve</a:t>
            </a:r>
          </a:p>
          <a:p>
            <a:pPr lvl="1" algn="just"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dirty="0">
                <a:cs typeface="Times New Roman" panose="02020603050405020304" pitchFamily="18" charset="0"/>
              </a:rPr>
              <a:t>Polgári kezdeményezés</a:t>
            </a:r>
          </a:p>
          <a:p>
            <a:pPr>
              <a:buFont typeface="Arial" panose="020B0604020202020204" pitchFamily="34" charset="0"/>
              <a:buChar char="•"/>
            </a:pPr>
            <a:endParaRPr lang="hu-HU" altLang="hu-HU" sz="2400" dirty="0"/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5951984" y="1600200"/>
            <a:ext cx="4716016" cy="5069160"/>
          </a:xfrm>
        </p:spPr>
        <p:txBody>
          <a:bodyPr/>
          <a:lstStyle/>
          <a:p>
            <a:r>
              <a:rPr lang="hu-HU" sz="2700" b="1" dirty="0"/>
              <a:t>Demokratikus deficit?</a:t>
            </a:r>
          </a:p>
          <a:p>
            <a:pPr lvl="1"/>
            <a:r>
              <a:rPr lang="hu-HU" sz="2700" dirty="0"/>
              <a:t>Az EP korlátozott szerepe</a:t>
            </a:r>
          </a:p>
          <a:p>
            <a:pPr lvl="1"/>
            <a:r>
              <a:rPr lang="hu-HU" sz="2700" dirty="0"/>
              <a:t>Nemzeti parlamentek ellenőrző szerepe</a:t>
            </a:r>
          </a:p>
          <a:p>
            <a:pPr lvl="1"/>
            <a:r>
              <a:rPr lang="hu-HU" sz="2700" dirty="0"/>
              <a:t>Demokratikus ellenőrzésen kívüli folyamatok (pl. </a:t>
            </a:r>
            <a:r>
              <a:rPr lang="hu-HU" sz="2700" dirty="0" err="1"/>
              <a:t>komitológia</a:t>
            </a:r>
            <a:r>
              <a:rPr lang="hu-HU" sz="2700" dirty="0"/>
              <a:t>)</a:t>
            </a:r>
          </a:p>
          <a:p>
            <a:pPr lvl="1"/>
            <a:r>
              <a:rPr lang="hu-HU" sz="2700" dirty="0"/>
              <a:t>Bírósági kontroll hiánya</a:t>
            </a:r>
          </a:p>
          <a:p>
            <a:pPr lvl="1"/>
            <a:r>
              <a:rPr lang="hu-HU" sz="2700" dirty="0"/>
              <a:t>Politikai távolság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9250" y="116840"/>
            <a:ext cx="9059545" cy="400685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3.3. Alapjogvédelem az EU-ban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43840" y="914400"/>
          <a:ext cx="10652125" cy="5755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161540" y="394970"/>
            <a:ext cx="7980045" cy="35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Az EU Bíróság alapjogi jogfejlesztő gyakorlata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447" y="-256015"/>
            <a:ext cx="9853352" cy="1385868"/>
          </a:xfrm>
        </p:spPr>
        <p:txBody>
          <a:bodyPr>
            <a:normAutofit/>
          </a:bodyPr>
          <a:lstStyle/>
          <a:p>
            <a:r>
              <a:rPr lang="hu-HU" sz="2800" dirty="0"/>
              <a:t>3.3. Alapjogvédelem az EU-ban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824865" y="1129665"/>
          <a:ext cx="10615295" cy="5520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4079776" y="668189"/>
            <a:ext cx="470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+mj-lt"/>
                <a:cs typeface="Times New Roman" panose="02020603050405020304" pitchFamily="18" charset="0"/>
              </a:rPr>
              <a:t>Alapjogok és az Európai Unió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571" y="116632"/>
            <a:ext cx="11717652" cy="735810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3.3. Alapjogvédelem az EU-ban - </a:t>
            </a:r>
            <a:r>
              <a:rPr lang="hu-HU" sz="2800" b="0" dirty="0"/>
              <a:t>Az EU Alapjogi </a:t>
            </a:r>
            <a:r>
              <a:rPr lang="hu-HU" sz="2800" b="0" dirty="0">
                <a:cs typeface="Times New Roman" panose="02020603050405020304" pitchFamily="18" charset="0"/>
              </a:rPr>
              <a:t>Ügynöksége</a:t>
            </a:r>
            <a:br>
              <a:rPr lang="hu-HU" sz="2800" b="0" dirty="0">
                <a:cs typeface="Times New Roman" panose="02020603050405020304" pitchFamily="18" charset="0"/>
              </a:rPr>
            </a:br>
            <a:endParaRPr lang="hu-HU" sz="2800" b="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15660" y="517585"/>
          <a:ext cx="11976340" cy="634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340" y="84455"/>
            <a:ext cx="10465435" cy="547370"/>
          </a:xfrm>
        </p:spPr>
        <p:txBody>
          <a:bodyPr>
            <a:normAutofit/>
          </a:bodyPr>
          <a:lstStyle/>
          <a:p>
            <a:r>
              <a:rPr lang="hu-HU" sz="2800" dirty="0"/>
              <a:t>3.3.2. Az Európai Unió Alapjogi Chartája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33680" y="1124585"/>
          <a:ext cx="11709400" cy="557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4073" y="188640"/>
            <a:ext cx="11105803" cy="1143178"/>
          </a:xfrm>
        </p:spPr>
        <p:txBody>
          <a:bodyPr>
            <a:normAutofit/>
          </a:bodyPr>
          <a:lstStyle/>
          <a:p>
            <a:r>
              <a:rPr lang="hu-HU" sz="2800" dirty="0"/>
              <a:t>3.3.3. Az Európai Unió és az Emberi Jogok Európai Egyezménye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524000" y="1197033"/>
          <a:ext cx="9144000" cy="5411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600" dirty="0"/>
              <a:t>4. fejezet: Az Európai Unió felépítése és működése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r>
              <a:rPr lang="hu-HU" sz="3600" dirty="0"/>
              <a:t>1. fejezet: Az európai integráció mérföldkövei</a:t>
            </a:r>
            <a:endParaRPr 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/>
          <p:nvPr/>
        </p:nvSpPr>
        <p:spPr bwMode="auto">
          <a:xfrm>
            <a:off x="440575" y="286508"/>
            <a:ext cx="90000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hu-HU" sz="3200" b="1" kern="0" dirty="0">
                <a:solidFill>
                  <a:schemeClr val="tx1"/>
                </a:solidFill>
                <a:latin typeface="+mj-lt"/>
              </a:rPr>
              <a:t>4.1. Az EU intézményrendszere</a:t>
            </a:r>
          </a:p>
        </p:txBody>
      </p:sp>
      <p:sp>
        <p:nvSpPr>
          <p:cNvPr id="4" name="Téglalap 3"/>
          <p:cNvSpPr/>
          <p:nvPr/>
        </p:nvSpPr>
        <p:spPr>
          <a:xfrm>
            <a:off x="440575" y="2204865"/>
            <a:ext cx="990389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- Tagállamok </a:t>
            </a:r>
            <a:r>
              <a:rPr lang="hu-HU" sz="2600" b="1" dirty="0">
                <a:latin typeface="+mj-lt"/>
                <a:cs typeface="Times New Roman" panose="02020603050405020304" pitchFamily="18" charset="0"/>
              </a:rPr>
              <a:t>kormányközi együttműködés</a:t>
            </a:r>
            <a:r>
              <a:rPr lang="hu-HU" sz="2600" dirty="0">
                <a:latin typeface="+mj-lt"/>
                <a:cs typeface="Times New Roman" panose="02020603050405020304" pitchFamily="18" charset="0"/>
              </a:rPr>
              <a:t>ének és </a:t>
            </a:r>
          </a:p>
          <a:p>
            <a:endParaRPr lang="hu-HU" sz="2600" dirty="0">
              <a:latin typeface="+mj-lt"/>
              <a:cs typeface="Times New Roman" panose="02020603050405020304" pitchFamily="18" charset="0"/>
            </a:endParaRPr>
          </a:p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- az egyes tagállamok feletti </a:t>
            </a:r>
            <a:r>
              <a:rPr lang="hu-HU" sz="2600" b="1" dirty="0" err="1">
                <a:latin typeface="+mj-lt"/>
                <a:cs typeface="Times New Roman" panose="02020603050405020304" pitchFamily="18" charset="0"/>
              </a:rPr>
              <a:t>szupranacionális</a:t>
            </a:r>
            <a:r>
              <a:rPr lang="hu-HU" sz="2600" b="1" dirty="0">
                <a:latin typeface="+mj-lt"/>
                <a:cs typeface="Times New Roman" panose="02020603050405020304" pitchFamily="18" charset="0"/>
              </a:rPr>
              <a:t> működés</a:t>
            </a:r>
            <a:r>
              <a:rPr lang="hu-HU" sz="2600" dirty="0">
                <a:latin typeface="+mj-lt"/>
                <a:cs typeface="Times New Roman" panose="02020603050405020304" pitchFamily="18" charset="0"/>
              </a:rPr>
              <a:t>nek jegyei is felfedezhetőek az intézményeknél.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15884" y="53752"/>
            <a:ext cx="8983436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800" dirty="0"/>
              <a:t>4.1. Az EU intézményrendszere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4294967295"/>
          </p:nvPr>
        </p:nvSpPr>
        <p:spPr>
          <a:xfrm>
            <a:off x="199390" y="1304925"/>
            <a:ext cx="11733530" cy="52825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100" b="1" dirty="0"/>
              <a:t>Intézmények és funkcióik: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hu-HU" sz="2100" b="1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hu-HU" sz="2100" b="1" dirty="0"/>
              <a:t>Európai</a:t>
            </a:r>
            <a:r>
              <a:rPr lang="hu-HU" sz="2100" dirty="0"/>
              <a:t> </a:t>
            </a:r>
            <a:r>
              <a:rPr lang="hu-HU" sz="2100" b="1" dirty="0"/>
              <a:t>Tanács</a:t>
            </a:r>
            <a:r>
              <a:rPr lang="hu-HU" sz="2100" dirty="0"/>
              <a:t>: EU </a:t>
            </a:r>
            <a:r>
              <a:rPr lang="hu-HU" sz="2100" b="1" dirty="0"/>
              <a:t>legfőbb politikai döntéshozó szerve</a:t>
            </a:r>
            <a:r>
              <a:rPr lang="hu-HU" sz="2100" dirty="0"/>
              <a:t>, a fejlődéshez szükséges ösztönzést biztosítja, és meghatározza annak általános politikai irányait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hu-HU" sz="2100" dirty="0"/>
              <a:t>„</a:t>
            </a:r>
            <a:r>
              <a:rPr lang="hu-HU" sz="2100" b="1" dirty="0"/>
              <a:t>Jogalkotói háromszög</a:t>
            </a:r>
            <a:r>
              <a:rPr lang="hu-HU" sz="2100" dirty="0"/>
              <a:t>” tagjai: a jogalkotást kezdeményező </a:t>
            </a:r>
            <a:r>
              <a:rPr lang="hu-HU" sz="2100" dirty="0" err="1"/>
              <a:t>szupranacionális</a:t>
            </a:r>
            <a:r>
              <a:rPr lang="hu-HU" sz="2100" dirty="0"/>
              <a:t> </a:t>
            </a:r>
            <a:r>
              <a:rPr lang="hu-HU" sz="2100" b="1" dirty="0"/>
              <a:t>Európai Bizottság (</a:t>
            </a:r>
            <a:r>
              <a:rPr lang="hu-HU" sz="2100" b="1" dirty="0" err="1"/>
              <a:t>Bizottság</a:t>
            </a:r>
            <a:r>
              <a:rPr lang="hu-HU" sz="2100" b="1" dirty="0"/>
              <a:t>)</a:t>
            </a:r>
            <a:r>
              <a:rPr lang="hu-HU" sz="2100" dirty="0"/>
              <a:t>, a kormányközi jellegű fő jogalkotó </a:t>
            </a:r>
            <a:r>
              <a:rPr lang="hu-HU" sz="2100" b="1" dirty="0"/>
              <a:t>Európai Unió Tanácsa (Tanács) </a:t>
            </a:r>
            <a:r>
              <a:rPr lang="hu-HU" sz="2100" dirty="0"/>
              <a:t>és a </a:t>
            </a:r>
            <a:r>
              <a:rPr lang="hu-HU" sz="2100" dirty="0" err="1"/>
              <a:t>szupranacionális</a:t>
            </a:r>
            <a:r>
              <a:rPr lang="hu-HU" sz="2100" dirty="0"/>
              <a:t> társ-jogalkotóként működő </a:t>
            </a:r>
            <a:r>
              <a:rPr lang="hu-HU" sz="2100" b="1" dirty="0"/>
              <a:t>Európai Parlament (EP)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hu-HU" sz="2100" b="1" dirty="0" err="1"/>
              <a:t>Szupranacionális</a:t>
            </a:r>
            <a:r>
              <a:rPr lang="hu-HU" sz="2100" b="1" dirty="0"/>
              <a:t> jellegű intézmény </a:t>
            </a:r>
            <a:r>
              <a:rPr lang="hu-HU" sz="2100" dirty="0"/>
              <a:t>a pénzügyi ellenőrzésért felelős </a:t>
            </a:r>
            <a:r>
              <a:rPr lang="hu-HU" sz="2100" b="1" dirty="0"/>
              <a:t>Európai Számvevőszék</a:t>
            </a:r>
            <a:r>
              <a:rPr lang="hu-HU" sz="2100" dirty="0"/>
              <a:t>, az uniós jog egységes alkalmazásáért és értelmezéséért felelős </a:t>
            </a:r>
            <a:r>
              <a:rPr lang="hu-HU" sz="2100" b="1" dirty="0"/>
              <a:t>Európai Unió Bírósága (</a:t>
            </a:r>
            <a:r>
              <a:rPr lang="hu-HU" sz="2100" b="1" dirty="0" err="1"/>
              <a:t>EuB</a:t>
            </a:r>
            <a:r>
              <a:rPr lang="hu-HU" sz="2100" b="1" dirty="0"/>
              <a:t>)</a:t>
            </a:r>
            <a:r>
              <a:rPr lang="hu-HU" sz="2100" dirty="0"/>
              <a:t>, a monetáris együttműködésért felelős </a:t>
            </a:r>
            <a:r>
              <a:rPr lang="hu-HU" sz="2100" b="1" dirty="0"/>
              <a:t>Európai Központi Bank (EKB)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/>
          <p:nvPr/>
        </p:nvSpPr>
        <p:spPr bwMode="auto">
          <a:xfrm>
            <a:off x="432261" y="53752"/>
            <a:ext cx="704919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hu-HU" sz="2800" b="1" kern="0" dirty="0">
                <a:solidFill>
                  <a:schemeClr val="tx1"/>
                </a:solidFill>
                <a:latin typeface="+mj-lt"/>
              </a:rPr>
              <a:t>4.1. Az EU intézményrendszere</a:t>
            </a:r>
          </a:p>
        </p:txBody>
      </p:sp>
      <p:sp>
        <p:nvSpPr>
          <p:cNvPr id="4" name="Téglalap 3"/>
          <p:cNvSpPr/>
          <p:nvPr/>
        </p:nvSpPr>
        <p:spPr>
          <a:xfrm>
            <a:off x="1524000" y="1268761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altLang="hu-HU" sz="2100" dirty="0">
                <a:latin typeface="Verdana (Címsorok)"/>
                <a:cs typeface="Times New Roman" panose="02020603050405020304" pitchFamily="18" charset="0"/>
              </a:rPr>
              <a:t>Intézményeken túl  - az e</a:t>
            </a: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gyéb szervek és hivatalok: </a:t>
            </a:r>
          </a:p>
          <a:p>
            <a:pPr algn="just"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Az EP-t, a Tanácsot és a Bizottságot tanácsadói minőségben segíti: </a:t>
            </a:r>
          </a:p>
          <a:p>
            <a:pPr algn="just"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	- a Gazdasági és Szociális Bizottság (GSZB), </a:t>
            </a: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	- a Régiók Bizottsága. </a:t>
            </a:r>
          </a:p>
          <a:p>
            <a:pPr algn="just"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A belső piac optimális fejlődéséhez biztosít pénzügyi forrást: </a:t>
            </a:r>
          </a:p>
          <a:p>
            <a:pPr algn="just"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	- az Európai Beruházási Bank. </a:t>
            </a:r>
          </a:p>
          <a:p>
            <a:pPr algn="just"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Növekvő szereppel bírnak az EU jogának végrehajtásában: </a:t>
            </a:r>
          </a:p>
          <a:p>
            <a:pPr algn="just"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	- az EU-s ügynökségek.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194" y="188640"/>
            <a:ext cx="6907876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800" dirty="0">
                <a:latin typeface="Verdana (Címsorok)"/>
              </a:rPr>
              <a:t> 4.1.2.1. Európai Tanács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618509" y="651034"/>
            <a:ext cx="4480561" cy="639762"/>
          </a:xfrm>
        </p:spPr>
        <p:txBody>
          <a:bodyPr>
            <a:normAutofit/>
          </a:bodyPr>
          <a:lstStyle/>
          <a:p>
            <a:pPr algn="ctr"/>
            <a:r>
              <a:rPr lang="hu-HU" sz="2600" dirty="0"/>
              <a:t>Szervezeti felépítés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91135" y="1628775"/>
            <a:ext cx="11784330" cy="4904740"/>
          </a:xfrm>
        </p:spPr>
        <p:txBody>
          <a:bodyPr/>
          <a:lstStyle/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Integráció előrehaladtával intézményesült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csúcstalálkozók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 (főszabály szerint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félévente kétszer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 ülésezik +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rendkívüli ülés lehetősége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500" i="1" dirty="0">
                <a:latin typeface="Verdana" panose="020B0604030504040204" pitchFamily="34" charset="0"/>
                <a:ea typeface="Verdana" panose="020B0604030504040204" pitchFamily="34" charset="0"/>
              </a:rPr>
              <a:t>Tagjai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: tagállamok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állam- és kormányfői 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+ az Európai Tanács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állandó elnöke 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+ a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Bizottság elnöke + 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(EU külügyi és biztonságpolitikai főképviselője)</a:t>
            </a:r>
            <a:endParaRPr lang="hu-HU" sz="25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500" i="1" dirty="0">
                <a:latin typeface="Verdana" panose="020B0604030504040204" pitchFamily="34" charset="0"/>
                <a:ea typeface="Verdana" panose="020B0604030504040204" pitchFamily="34" charset="0"/>
              </a:rPr>
              <a:t>Működés szervezése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állandó elnök 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szerepe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+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Állandó Ügyek Tanácsa</a:t>
            </a:r>
            <a:endParaRPr lang="hu-HU" sz="25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endParaRPr lang="hu-HU" sz="2800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390698" y="260648"/>
            <a:ext cx="8513614" cy="5040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3100" dirty="0"/>
              <a:t>4.1.2.1. Európai Tanács</a:t>
            </a:r>
          </a:p>
        </p:txBody>
      </p:sp>
      <p:sp>
        <p:nvSpPr>
          <p:cNvPr id="9" name="Tartalom helye 5"/>
          <p:cNvSpPr>
            <a:spLocks noGrp="1"/>
          </p:cNvSpPr>
          <p:nvPr>
            <p:ph sz="quarter" idx="4"/>
          </p:nvPr>
        </p:nvSpPr>
        <p:spPr>
          <a:xfrm>
            <a:off x="1531252" y="1304718"/>
            <a:ext cx="9136748" cy="5229200"/>
          </a:xfrm>
        </p:spPr>
        <p:txBody>
          <a:bodyPr>
            <a:normAutofit/>
          </a:bodyPr>
          <a:lstStyle/>
          <a:p>
            <a:pPr lvl="0" algn="just"/>
            <a:r>
              <a:rPr lang="hu-HU" sz="2200" dirty="0">
                <a:latin typeface="Verdana (Szövegtörzs)"/>
              </a:rPr>
              <a:t>Dönt a </a:t>
            </a:r>
            <a:r>
              <a:rPr lang="hu-HU" sz="2200" b="1" dirty="0">
                <a:latin typeface="Verdana (Szövegtörzs)"/>
              </a:rPr>
              <a:t>szerződésmódosítási kormányközi konferenciák összehívásáról </a:t>
            </a:r>
            <a:r>
              <a:rPr lang="hu-HU" sz="2200" dirty="0">
                <a:latin typeface="Verdana (Szövegtörzs)"/>
              </a:rPr>
              <a:t>+ módosításáról. </a:t>
            </a:r>
          </a:p>
          <a:p>
            <a:pPr lvl="0" algn="just"/>
            <a:r>
              <a:rPr lang="hu-HU" sz="2200" dirty="0">
                <a:latin typeface="Verdana (Szövegtörzs)"/>
              </a:rPr>
              <a:t>Dönt az </a:t>
            </a:r>
            <a:r>
              <a:rPr lang="hu-HU" sz="2200" b="1" dirty="0">
                <a:latin typeface="Verdana (Szövegtörzs)"/>
              </a:rPr>
              <a:t>intézményi változásokról, létszámkeretekről. </a:t>
            </a:r>
          </a:p>
          <a:p>
            <a:pPr lvl="0" algn="just"/>
            <a:r>
              <a:rPr lang="hu-HU" sz="2200" dirty="0">
                <a:latin typeface="Verdana (Szövegtörzs)"/>
              </a:rPr>
              <a:t>Dönt az </a:t>
            </a:r>
            <a:r>
              <a:rPr lang="hu-HU" sz="2200" b="1" dirty="0">
                <a:latin typeface="Verdana (Szövegtörzs)"/>
              </a:rPr>
              <a:t>új tagállamok felvételéről</a:t>
            </a:r>
            <a:r>
              <a:rPr lang="hu-HU" sz="2200" dirty="0">
                <a:latin typeface="Verdana (Szövegtörzs)"/>
              </a:rPr>
              <a:t>, valamint a </a:t>
            </a:r>
            <a:r>
              <a:rPr lang="hu-HU" sz="2200" b="1" dirty="0">
                <a:latin typeface="Verdana (Szövegtörzs)"/>
              </a:rPr>
              <a:t>kilépési szándékát</a:t>
            </a:r>
            <a:r>
              <a:rPr lang="hu-HU" sz="2200" dirty="0">
                <a:latin typeface="Verdana (Szövegtörzs)"/>
              </a:rPr>
              <a:t> az Európai Tanácsnak jelző tagállammal a kilépési tárgyalásokat az Európai Tanács által adott iránymutatások alapján folytatják le.</a:t>
            </a:r>
          </a:p>
          <a:p>
            <a:pPr lvl="0" algn="just"/>
            <a:r>
              <a:rPr lang="hu-HU" sz="2200" b="1" dirty="0">
                <a:latin typeface="Verdana (Szövegtörzs)"/>
              </a:rPr>
              <a:t>Következtetéseket</a:t>
            </a:r>
            <a:r>
              <a:rPr lang="hu-HU" sz="2200" dirty="0">
                <a:latin typeface="Verdana (Szövegtörzs)"/>
              </a:rPr>
              <a:t> fogad el az Unió </a:t>
            </a:r>
            <a:r>
              <a:rPr lang="hu-HU" sz="2200" b="1" dirty="0">
                <a:latin typeface="Verdana (Szövegtörzs)"/>
              </a:rPr>
              <a:t>foglalkoztatottsági helyzetéről</a:t>
            </a:r>
            <a:r>
              <a:rPr lang="hu-HU" sz="2200" dirty="0">
                <a:latin typeface="Verdana (Szövegtörzs)"/>
              </a:rPr>
              <a:t>, kialakítja a tagállamok és az Unió </a:t>
            </a:r>
            <a:r>
              <a:rPr lang="hu-HU" sz="2200" b="1" dirty="0">
                <a:latin typeface="Verdana (Szövegtörzs)"/>
              </a:rPr>
              <a:t>gazdaságpolitikájára vonatkozó iránymutatásokról</a:t>
            </a:r>
            <a:r>
              <a:rPr lang="hu-HU" sz="2200" dirty="0">
                <a:latin typeface="Verdana (Szövegtörzs)"/>
              </a:rPr>
              <a:t> következtetését.</a:t>
            </a:r>
          </a:p>
          <a:p>
            <a:pPr lvl="0" algn="just"/>
            <a:r>
              <a:rPr lang="hu-HU" sz="2200" dirty="0">
                <a:latin typeface="Verdana (Szövegtörzs)"/>
              </a:rPr>
              <a:t>Dönt annak megállapításáról, ha egy tagállam az </a:t>
            </a:r>
            <a:r>
              <a:rPr lang="hu-HU" sz="2200" b="1" dirty="0">
                <a:latin typeface="Verdana (Szövegtörzs)"/>
              </a:rPr>
              <a:t>Unió alapértékeit súlyosan és tartósan megsérti</a:t>
            </a:r>
            <a:r>
              <a:rPr lang="hu-HU" sz="2200" dirty="0">
                <a:latin typeface="Verdana (Szövegtörzs)"/>
              </a:rPr>
              <a:t>.</a:t>
            </a:r>
          </a:p>
          <a:p>
            <a:pPr lvl="0" algn="just"/>
            <a:r>
              <a:rPr lang="hu-HU" sz="2200" dirty="0">
                <a:latin typeface="Verdana (Szövegtörzs)"/>
              </a:rPr>
              <a:t>Meghatározza a </a:t>
            </a:r>
            <a:r>
              <a:rPr lang="hu-HU" sz="2200" b="1" dirty="0">
                <a:latin typeface="Verdana (Szövegtörzs)"/>
              </a:rPr>
              <a:t>közös </a:t>
            </a:r>
            <a:r>
              <a:rPr lang="hu-HU" sz="2200" b="1" dirty="0" err="1">
                <a:latin typeface="Verdana (Szövegtörzs)"/>
              </a:rPr>
              <a:t>kül-</a:t>
            </a:r>
            <a:r>
              <a:rPr lang="hu-HU" sz="2200" b="1" dirty="0">
                <a:latin typeface="Verdana (Szövegtörzs)"/>
              </a:rPr>
              <a:t> és biztonságpolitika stratégiai célkitűzéseit </a:t>
            </a:r>
            <a:r>
              <a:rPr lang="hu-HU" sz="2200" dirty="0">
                <a:latin typeface="Verdana (Szövegtörzs)"/>
              </a:rPr>
              <a:t>és annak irányvonalait. </a:t>
            </a:r>
          </a:p>
          <a:p>
            <a:pPr marL="0" indent="0" algn="just">
              <a:buNone/>
            </a:pPr>
            <a:endParaRPr lang="hu-HU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3"/>
          </p:nvPr>
        </p:nvSpPr>
        <p:spPr>
          <a:xfrm>
            <a:off x="922713" y="678681"/>
            <a:ext cx="5885411" cy="639762"/>
          </a:xfrm>
        </p:spPr>
        <p:txBody>
          <a:bodyPr>
            <a:normAutofit/>
          </a:bodyPr>
          <a:lstStyle/>
          <a:p>
            <a:pPr algn="ctr"/>
            <a:r>
              <a:rPr lang="hu-HU" sz="2500" dirty="0">
                <a:latin typeface="+mj-lt"/>
              </a:rPr>
              <a:t>Feladat- és hatáskörök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4320" y="188640"/>
            <a:ext cx="9025000" cy="5400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4.1.2.2. Európai Unió Tanácsa</a:t>
            </a:r>
            <a:endParaRPr lang="hu-H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775520" y="1628800"/>
            <a:ext cx="8496944" cy="5040560"/>
          </a:xfrm>
        </p:spPr>
        <p:txBody>
          <a:bodyPr/>
          <a:lstStyle/>
          <a:p>
            <a:pPr marL="697230" lvl="1" indent="-342900" algn="just">
              <a:buClr>
                <a:schemeClr val="tx1"/>
              </a:buClr>
              <a:defRPr/>
            </a:pPr>
            <a:r>
              <a:rPr lang="hu-HU" dirty="0">
                <a:latin typeface="Verdana (Szövegtörzs)"/>
              </a:rPr>
              <a:t>Uniós </a:t>
            </a:r>
            <a:r>
              <a:rPr lang="hu-HU" b="1" dirty="0">
                <a:latin typeface="Verdana (Szövegtörzs)"/>
              </a:rPr>
              <a:t>jogalkotás</a:t>
            </a:r>
            <a:r>
              <a:rPr lang="hu-HU" dirty="0">
                <a:latin typeface="Verdana (Szövegtörzs)"/>
              </a:rPr>
              <a:t> </a:t>
            </a:r>
            <a:r>
              <a:rPr lang="hu-HU" b="1" dirty="0">
                <a:latin typeface="Verdana (Szövegtörzs)"/>
              </a:rPr>
              <a:t>főszereplője</a:t>
            </a: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i="1" dirty="0">
                <a:latin typeface="Verdana (Szövegtörzs)"/>
              </a:rPr>
              <a:t>Tagjai</a:t>
            </a:r>
            <a:r>
              <a:rPr lang="hu-HU" dirty="0">
                <a:latin typeface="Verdana (Szövegtörzs)"/>
              </a:rPr>
              <a:t>: kormányközi együttműködési forma miatt a tagállamok egy-egy </a:t>
            </a:r>
            <a:r>
              <a:rPr lang="hu-HU" b="1" dirty="0">
                <a:latin typeface="Verdana (Szövegtörzs)"/>
              </a:rPr>
              <a:t>miniszteri szintű képviselője (különböző formációk </a:t>
            </a:r>
            <a:r>
              <a:rPr lang="hu-HU" dirty="0">
                <a:latin typeface="Verdana (Szövegtörzs)"/>
              </a:rPr>
              <a:t>a megvitatandó napirend szakpolitikai tárgya szerint)</a:t>
            </a:r>
            <a:endParaRPr lang="hu-HU" b="1" dirty="0">
              <a:latin typeface="Verdana (Szövegtörzs)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i="1" dirty="0">
                <a:latin typeface="Verdana (Szövegtörzs)"/>
              </a:rPr>
              <a:t>Működés szervezése</a:t>
            </a:r>
            <a:r>
              <a:rPr lang="hu-HU" dirty="0">
                <a:latin typeface="Verdana (Szövegtörzs)"/>
              </a:rPr>
              <a:t>: </a:t>
            </a:r>
            <a:r>
              <a:rPr lang="hu-HU" dirty="0" err="1">
                <a:latin typeface="Verdana (Szövegtörzs)"/>
              </a:rPr>
              <a:t>LSz</a:t>
            </a:r>
            <a:r>
              <a:rPr lang="hu-HU" dirty="0">
                <a:latin typeface="Verdana (Szövegtörzs)"/>
              </a:rPr>
              <a:t>. két tanácsot nevesít (</a:t>
            </a:r>
            <a:r>
              <a:rPr lang="hu-HU" b="1" dirty="0">
                <a:latin typeface="Verdana (Szövegtörzs)"/>
              </a:rPr>
              <a:t>Általános Ügyek Tanácsát + Külügyek Tanácsát</a:t>
            </a:r>
            <a:r>
              <a:rPr lang="hu-HU" dirty="0">
                <a:latin typeface="Verdana (Szövegtörzs)"/>
              </a:rPr>
              <a:t>) </a:t>
            </a: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dirty="0">
                <a:latin typeface="Verdana (Szövegtörzs)"/>
              </a:rPr>
              <a:t>+</a:t>
            </a:r>
            <a:r>
              <a:rPr lang="hu-HU" dirty="0">
                <a:latin typeface="Verdana (Szövegtörzs)"/>
                <a:cs typeface="Times New Roman" panose="02020603050405020304" pitchFamily="18" charset="0"/>
              </a:rPr>
              <a:t> </a:t>
            </a:r>
            <a:r>
              <a:rPr lang="hu-HU" sz="2400" b="1" dirty="0"/>
              <a:t>rotációs rendszerben egymást félévente váltó tagállamok = soros elnökség + trió</a:t>
            </a:r>
            <a:endParaRPr lang="hu-HU" b="1" dirty="0"/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400" b="1" dirty="0"/>
              <a:t>+ COREPER</a:t>
            </a:r>
            <a:endParaRPr lang="hu-HU" sz="2400" dirty="0"/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057480" y="728654"/>
            <a:ext cx="4240832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hu-HU" sz="2600" dirty="0">
                <a:latin typeface="+mj-lt"/>
              </a:rPr>
              <a:t>Szervezeti felépítés</a:t>
            </a:r>
          </a:p>
          <a:p>
            <a:pPr algn="ctr">
              <a:spcBef>
                <a:spcPct val="20000"/>
              </a:spcBef>
            </a:pPr>
            <a:endParaRPr lang="hu-HU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3702" y="116632"/>
            <a:ext cx="9687098" cy="72008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4.1.2.2. Európai Unió Tanácsa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979450" y="775824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hu-HU" sz="2600" dirty="0">
                <a:latin typeface="+mj-lt"/>
              </a:rPr>
              <a:t>Feladat- és hatáskörök</a:t>
            </a:r>
          </a:p>
          <a:p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1492686" y="1628800"/>
            <a:ext cx="9350718" cy="4092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Társ-jogalkotóként szereplő </a:t>
            </a:r>
            <a:r>
              <a:rPr lang="hu-HU" sz="2000" kern="0" dirty="0" err="1">
                <a:solidFill>
                  <a:srgbClr val="000000"/>
                </a:solidFill>
                <a:latin typeface="+mj-lt"/>
              </a:rPr>
              <a:t>EP-vel</a:t>
            </a:r>
            <a:r>
              <a:rPr lang="hu-HU" sz="2000" kern="0" dirty="0">
                <a:solidFill>
                  <a:srgbClr val="000000"/>
                </a:solidFill>
                <a:latin typeface="+mj-lt"/>
              </a:rPr>
              <a:t> közösen fő uniós jogalkotó (delegálhat a Bizottságra)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 err="1">
                <a:solidFill>
                  <a:srgbClr val="000000"/>
                </a:solidFill>
                <a:latin typeface="+mj-lt"/>
              </a:rPr>
              <a:t>EP-vel</a:t>
            </a:r>
            <a:r>
              <a:rPr lang="hu-HU" sz="2000" kern="0" dirty="0">
                <a:solidFill>
                  <a:srgbClr val="000000"/>
                </a:solidFill>
                <a:latin typeface="+mj-lt"/>
              </a:rPr>
              <a:t> közösen fogadja el az Unió éves költségvetését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Dönt nemzetközi szerződések megkötéséről az Unió nevében más államokkal + nemzetközi szervezetekkel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Politikai koordináció a gazdaságpolitika, a rendészeti együttműködés területén, egyes külpolitikai kérdések esetében feladatokat lát el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Felel a közös </a:t>
            </a:r>
            <a:r>
              <a:rPr lang="hu-HU" sz="2000" kern="0" dirty="0" err="1">
                <a:solidFill>
                  <a:srgbClr val="000000"/>
                </a:solidFill>
                <a:latin typeface="+mj-lt"/>
              </a:rPr>
              <a:t>kül-</a:t>
            </a:r>
            <a:r>
              <a:rPr lang="hu-HU" sz="2000" kern="0" dirty="0">
                <a:solidFill>
                  <a:srgbClr val="000000"/>
                </a:solidFill>
                <a:latin typeface="+mj-lt"/>
              </a:rPr>
              <a:t> és biztonságpolitika területén a végrehajtásért az Európai Tanács által meghatározott stratégiai keretek között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Unió szervei és hivatalai vezetői és legmagasabb rangú tisztségviselői tekintetében kinevezési jogok + Számvevőszék tagjaira + meghatározza egyes tisztviselők illetményeit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0576" y="275886"/>
            <a:ext cx="8858744" cy="4511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altLang="hu-HU" sz="2800" dirty="0"/>
              <a:t>4.1.2.3. Európai Parlament</a:t>
            </a:r>
            <a:endParaRPr lang="hu-HU" sz="2800" dirty="0"/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524000" y="1916832"/>
            <a:ext cx="9144000" cy="4824536"/>
          </a:xfrm>
        </p:spPr>
        <p:txBody>
          <a:bodyPr>
            <a:normAutofit/>
          </a:bodyPr>
          <a:lstStyle/>
          <a:p>
            <a:pPr marL="697230" lvl="1" indent="-342900" algn="just">
              <a:buClr>
                <a:schemeClr val="tx1"/>
              </a:buClr>
              <a:defRPr/>
            </a:pPr>
            <a:r>
              <a:rPr lang="hu-HU" b="1" dirty="0"/>
              <a:t>Társ-jogalkotó</a:t>
            </a:r>
            <a:r>
              <a:rPr lang="hu-HU" dirty="0"/>
              <a:t> + </a:t>
            </a:r>
            <a:r>
              <a:rPr lang="hu-HU" b="1" dirty="0"/>
              <a:t>Politikai elszámoltathatósági mechanizmusok</a:t>
            </a: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i="1" dirty="0"/>
              <a:t>Tagjai</a:t>
            </a:r>
            <a:r>
              <a:rPr lang="hu-HU" dirty="0"/>
              <a:t>: tagállamokban </a:t>
            </a:r>
            <a:r>
              <a:rPr lang="hu-HU" b="1" dirty="0"/>
              <a:t>közvetlen</a:t>
            </a:r>
            <a:r>
              <a:rPr lang="hu-HU" dirty="0"/>
              <a:t> és általános választójog alapján, ötéves időtartamra megválasztott </a:t>
            </a:r>
            <a:r>
              <a:rPr lang="hu-HU" b="1" dirty="0"/>
              <a:t>képviselők </a:t>
            </a:r>
            <a:r>
              <a:rPr lang="hu-HU" dirty="0"/>
              <a:t>(népesség arányában </a:t>
            </a:r>
            <a:r>
              <a:rPr lang="hu-HU" dirty="0" err="1"/>
              <a:t>max</a:t>
            </a:r>
            <a:r>
              <a:rPr lang="hu-HU" dirty="0"/>
              <a:t>: 751)</a:t>
            </a: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i="1" dirty="0"/>
              <a:t>Működés szervezése</a:t>
            </a:r>
            <a:r>
              <a:rPr lang="hu-HU" dirty="0"/>
              <a:t>: </a:t>
            </a:r>
            <a:r>
              <a:rPr lang="hu-HU" b="1" dirty="0"/>
              <a:t>Elnök</a:t>
            </a:r>
            <a:r>
              <a:rPr lang="hu-HU" dirty="0"/>
              <a:t> +  </a:t>
            </a:r>
            <a:r>
              <a:rPr lang="hu-HU" b="1" dirty="0"/>
              <a:t>Elnökség</a:t>
            </a:r>
            <a:r>
              <a:rPr lang="hu-HU" dirty="0"/>
              <a:t> (Elnök, 14 alelnök, tanácsadói minőségben öt quaestor) + </a:t>
            </a:r>
            <a:r>
              <a:rPr lang="hu-HU" b="1" dirty="0"/>
              <a:t>Elnökök Értekezlete</a:t>
            </a:r>
            <a:r>
              <a:rPr lang="hu-HU" dirty="0"/>
              <a:t> (Elnök, képviselőcsoportok elnökei) + </a:t>
            </a:r>
            <a:r>
              <a:rPr lang="hu-HU" b="1" dirty="0"/>
              <a:t>bizottságok rendszere </a:t>
            </a:r>
            <a:r>
              <a:rPr lang="hu-HU" dirty="0"/>
              <a:t>(állandó, </a:t>
            </a:r>
            <a:r>
              <a:rPr lang="hu-HU" i="1" dirty="0"/>
              <a:t>ad hoc</a:t>
            </a:r>
            <a:r>
              <a:rPr lang="hu-HU" dirty="0"/>
              <a:t>, vizsgáló)</a:t>
            </a:r>
            <a:endParaRPr lang="hu-HU" b="1" dirty="0">
              <a:cs typeface="Times New Roman" panose="02020603050405020304" pitchFamily="18" charset="0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b="1" dirty="0">
                <a:cs typeface="Times New Roman" panose="02020603050405020304" pitchFamily="18" charset="0"/>
              </a:rPr>
              <a:t>Európai ombudsman</a:t>
            </a: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331177" y="860032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hu-HU" sz="2600" dirty="0">
                <a:latin typeface="+mj-lt"/>
              </a:rPr>
              <a:t>Szervezeti felépítés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4073" y="188640"/>
            <a:ext cx="9836727" cy="648072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4.1.2.3. Európai Parlament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284107" y="933766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dirty="0">
                <a:solidFill>
                  <a:srgbClr val="000000"/>
                </a:solidFill>
                <a:latin typeface="+mj-lt"/>
              </a:rPr>
              <a:t>Feladat- és hatáskörök</a:t>
            </a:r>
          </a:p>
          <a:p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606031" y="1503369"/>
            <a:ext cx="9036496" cy="433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Társ-jogalkotó a Tanács mellett (uniós jogi aktus elfogadásához az EP jóváhagyása is kell)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Éves költségvetését különleges jogalkotási eljárás keretében eljárva az EP és a Tanács határozza meg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Ellenőrzés és a politikai elszámoltathatósági mechanizmusok (jóváhagyja a Bizottságot mint testületet + bizalmatlansági indítványt fogadhat el + konzultálni kell az </a:t>
            </a:r>
            <a:r>
              <a:rPr lang="hu-HU" sz="2000" kern="0" dirty="0" err="1">
                <a:solidFill>
                  <a:srgbClr val="000000"/>
                </a:solidFill>
                <a:latin typeface="+mj-lt"/>
              </a:rPr>
              <a:t>EP-vel</a:t>
            </a:r>
            <a:r>
              <a:rPr lang="hu-HU" sz="2000" kern="0" dirty="0">
                <a:solidFill>
                  <a:srgbClr val="000000"/>
                </a:solidFill>
                <a:latin typeface="+mj-lt"/>
              </a:rPr>
              <a:t> az Európai Számvevőszék tagjainak kinevezése előtt + Bizottságnak jelentést kell benyújtania az EP-nek, amelyet az megtárgyal + adott uniós tisztviselőket meghallgat)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Együttműködik a nemzeti parlamentekkel az Elnökök Értekezletén keresztül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Petíciós jog + európai ombudsman szerepe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2385" y="279232"/>
            <a:ext cx="8916935" cy="4854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dirty="0"/>
              <a:t>4.1.2.4. Európai Bizottság</a:t>
            </a:r>
            <a:endParaRPr lang="hu-HU" sz="2800" dirty="0"/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343472" y="1988840"/>
            <a:ext cx="9217024" cy="4752528"/>
          </a:xfrm>
        </p:spPr>
        <p:txBody>
          <a:bodyPr>
            <a:normAutofit/>
          </a:bodyPr>
          <a:lstStyle/>
          <a:p>
            <a:pPr marL="697230" lvl="1" indent="-342900" algn="just">
              <a:buClr>
                <a:schemeClr val="tx1"/>
              </a:buClr>
              <a:defRPr/>
            </a:pPr>
            <a:r>
              <a:rPr lang="hu-HU" dirty="0">
                <a:latin typeface="Verdana (Szövegtörzs)"/>
              </a:rPr>
              <a:t>„</a:t>
            </a:r>
            <a:r>
              <a:rPr lang="hu-HU" b="1" dirty="0">
                <a:latin typeface="Verdana (Szövegtörzs)"/>
              </a:rPr>
              <a:t>Integráció motorja</a:t>
            </a:r>
            <a:r>
              <a:rPr lang="hu-HU" dirty="0">
                <a:latin typeface="Verdana (Szövegtörzs)"/>
              </a:rPr>
              <a:t>” + </a:t>
            </a:r>
            <a:r>
              <a:rPr lang="hu-HU" b="1" dirty="0">
                <a:latin typeface="Verdana (Szövegtörzs)"/>
              </a:rPr>
              <a:t>Szerződések </a:t>
            </a:r>
            <a:r>
              <a:rPr lang="hu-HU" dirty="0">
                <a:latin typeface="Verdana (Szövegtörzs)"/>
              </a:rPr>
              <a:t>„</a:t>
            </a:r>
            <a:r>
              <a:rPr lang="hu-HU" b="1" dirty="0">
                <a:latin typeface="Verdana (Szövegtörzs)"/>
              </a:rPr>
              <a:t>őre</a:t>
            </a:r>
            <a:r>
              <a:rPr lang="hu-HU" dirty="0">
                <a:latin typeface="Verdana (Szövegtörzs)"/>
              </a:rPr>
              <a:t>”</a:t>
            </a: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i="1" dirty="0">
                <a:latin typeface="Verdana (Szövegtörzs)"/>
              </a:rPr>
              <a:t>Tagjai</a:t>
            </a:r>
            <a:r>
              <a:rPr lang="hu-HU" dirty="0">
                <a:latin typeface="Verdana (Szövegtörzs)"/>
              </a:rPr>
              <a:t>: </a:t>
            </a:r>
            <a:r>
              <a:rPr lang="hu-HU" b="1" dirty="0">
                <a:latin typeface="Verdana (Szövegtörzs)"/>
              </a:rPr>
              <a:t>Elnök</a:t>
            </a:r>
            <a:r>
              <a:rPr lang="hu-HU" dirty="0">
                <a:latin typeface="Verdana (Szövegtörzs)"/>
              </a:rPr>
              <a:t> vezeti + </a:t>
            </a:r>
            <a:r>
              <a:rPr lang="hu-HU" b="1" dirty="0">
                <a:latin typeface="Verdana (Szövegtörzs)"/>
              </a:rPr>
              <a:t>„biztosok kollégiuma” </a:t>
            </a:r>
            <a:r>
              <a:rPr lang="hu-HU" dirty="0">
                <a:latin typeface="Verdana (Szövegtörzs)"/>
              </a:rPr>
              <a:t>(egy ország - egy biztos külön portfolióval) + speciális: az</a:t>
            </a:r>
            <a:r>
              <a:rPr lang="hu-HU" b="1" dirty="0">
                <a:latin typeface="Verdana (Szövegtörzs)"/>
              </a:rPr>
              <a:t> EU külügyi és biztonságpolitikai főképviselője (egyik alelnök)</a:t>
            </a:r>
            <a:endParaRPr lang="hu-HU" dirty="0">
              <a:latin typeface="Verdana (Szövegtörzs)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i="1" dirty="0">
                <a:latin typeface="Verdana (Szövegtörzs)"/>
              </a:rPr>
              <a:t>Működés szervezése</a:t>
            </a:r>
            <a:r>
              <a:rPr lang="hu-HU" dirty="0">
                <a:latin typeface="Verdana (Szövegtörzs)"/>
              </a:rPr>
              <a:t>: biztosok vezetése alatt </a:t>
            </a:r>
            <a:r>
              <a:rPr lang="hu-HU" b="1" dirty="0">
                <a:latin typeface="Verdana (Szövegtörzs)"/>
              </a:rPr>
              <a:t>főigazgatóságok, igazgatóságok</a:t>
            </a:r>
            <a:r>
              <a:rPr lang="hu-HU" dirty="0">
                <a:latin typeface="Verdana (Szövegtörzs)"/>
              </a:rPr>
              <a:t>, </a:t>
            </a:r>
            <a:r>
              <a:rPr lang="hu-HU" b="1" dirty="0">
                <a:latin typeface="Verdana (Szövegtörzs)"/>
              </a:rPr>
              <a:t>osztályok</a:t>
            </a:r>
            <a:r>
              <a:rPr lang="hu-HU" dirty="0">
                <a:latin typeface="Verdana (Szövegtörzs)"/>
              </a:rPr>
              <a:t>, valamint egyéb </a:t>
            </a:r>
            <a:r>
              <a:rPr lang="hu-HU" b="1" dirty="0">
                <a:latin typeface="Verdana (Szövegtörzs)"/>
              </a:rPr>
              <a:t>szolgálatok</a:t>
            </a:r>
            <a:r>
              <a:rPr lang="hu-HU" dirty="0">
                <a:latin typeface="Verdana (Szövegtörzs)"/>
              </a:rPr>
              <a:t> is (ld. Jogi Szolgálat). + legfőbb koordinációs szerve a </a:t>
            </a:r>
            <a:r>
              <a:rPr lang="hu-HU" b="1" dirty="0">
                <a:latin typeface="Verdana (Szövegtörzs)"/>
              </a:rPr>
              <a:t>Főtitkársága</a:t>
            </a:r>
            <a:r>
              <a:rPr lang="hu-HU" dirty="0">
                <a:latin typeface="Verdana (Szövegtörzs)"/>
              </a:rPr>
              <a:t> (főtitkár vezeti) + biztosok mellett kabinetvezető által vezetett </a:t>
            </a:r>
            <a:r>
              <a:rPr lang="hu-HU" b="1" dirty="0">
                <a:latin typeface="Verdana (Szövegtörzs)"/>
              </a:rPr>
              <a:t>kabinetek</a:t>
            </a:r>
            <a:r>
              <a:rPr lang="hu-HU" dirty="0">
                <a:latin typeface="Verdana (Szövegtörzs)"/>
              </a:rPr>
              <a:t> </a:t>
            </a:r>
            <a:endParaRPr lang="hu-HU" dirty="0">
              <a:latin typeface="Verdana (Szövegtörzs)"/>
              <a:cs typeface="Times New Roman" panose="02020603050405020304" pitchFamily="18" charset="0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endParaRPr lang="hu-HU" sz="1800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541695" y="1219399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Szervezeti felépítés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8764" y="290944"/>
            <a:ext cx="10515600" cy="1221971"/>
          </a:xfrm>
        </p:spPr>
        <p:txBody>
          <a:bodyPr>
            <a:normAutofit/>
          </a:bodyPr>
          <a:lstStyle/>
          <a:p>
            <a:r>
              <a:rPr lang="hu-HU" sz="2800" dirty="0"/>
              <a:t>1.1. Az európai integráció előzményei </a:t>
            </a:r>
            <a:br>
              <a:rPr lang="hu-HU" sz="2800" dirty="0"/>
            </a:br>
            <a:r>
              <a:rPr lang="hu-HU" sz="2800" dirty="0"/>
              <a:t>és az integráció fogalma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hu-HU" sz="2600" dirty="0"/>
              <a:t>integráció</a:t>
            </a:r>
          </a:p>
          <a:p>
            <a:r>
              <a:rPr lang="hu-HU" sz="2600" dirty="0"/>
              <a:t>alapító szerződések</a:t>
            </a:r>
          </a:p>
          <a:p>
            <a:r>
              <a:rPr lang="hu-HU" sz="2600" dirty="0" err="1"/>
              <a:t>szupranacionalizmus</a:t>
            </a:r>
            <a:endParaRPr lang="hu-HU" sz="2600" dirty="0"/>
          </a:p>
          <a:p>
            <a:r>
              <a:rPr lang="hu-HU" sz="2600" dirty="0" err="1"/>
              <a:t>kormányköziség</a:t>
            </a:r>
            <a:endParaRPr lang="hu-HU" sz="2600" dirty="0"/>
          </a:p>
          <a:p>
            <a:r>
              <a:rPr lang="hu-HU" sz="2600" dirty="0"/>
              <a:t>gazdasági integráció</a:t>
            </a:r>
          </a:p>
          <a:p>
            <a:r>
              <a:rPr lang="hu-HU" sz="2600" dirty="0"/>
              <a:t>politikai integráció</a:t>
            </a:r>
          </a:p>
          <a:p>
            <a:r>
              <a:rPr lang="hu-HU" sz="2600" dirty="0"/>
              <a:t>európai egység</a:t>
            </a:r>
            <a:endParaRPr lang="en-US" sz="2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61290" y="1557020"/>
            <a:ext cx="11931650" cy="50780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+mj-lt"/>
              </a:rPr>
              <a:t>„Integráció motorja”: jogszabályi és döntéshozatali javaslatok előterjesztője (de: eredeti és származékos jogalkotási jogkörökkel is rendelkezik) + az uniós költségvetés előkészítéséért + költségvetési végrehajtás felügyeletéért, adott esetben a végrehajtási ügynökségek révén az uniós (pénzügyi) programok igazgatásáért felelős.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hu-HU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+mj-lt"/>
              </a:rPr>
              <a:t>Uniós normák közvetlen végrehajtása saját apparátusa vagy a decentralizált ügynökségek révén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+mj-lt"/>
              </a:rPr>
              <a:t>Szerződések „őre”: fellép a tagállamokkal szemben az uniós jog vélt megsértésekor - </a:t>
            </a:r>
            <a:r>
              <a:rPr lang="hu-HU" kern="0" dirty="0" err="1">
                <a:solidFill>
                  <a:srgbClr val="000000"/>
                </a:solidFill>
                <a:latin typeface="+mj-lt"/>
              </a:rPr>
              <a:t>EuB</a:t>
            </a:r>
            <a:r>
              <a:rPr lang="hu-HU" kern="0" dirty="0">
                <a:solidFill>
                  <a:srgbClr val="000000"/>
                </a:solidFill>
                <a:latin typeface="+mj-lt"/>
              </a:rPr>
              <a:t> előtti kötelezettségszegés megállapítása iránti per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hu-HU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+mj-lt"/>
              </a:rPr>
              <a:t>EU külkapcsolatai terén: külügyi és biztonságpolitikai főképviselőjének szerepe + az Unió által megkötendő nemzetközi szerződések előkészítését megelőző tárgyalások vitele + a nemzetközi kereskedelmi kapcsolatokban az Unió képviselete + a nemzetközi szervezetekkel való kapcsolatok fenntartása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07571" y="178188"/>
            <a:ext cx="967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800" b="1" kern="0" dirty="0">
                <a:latin typeface="+mj-lt"/>
                <a:ea typeface="+mj-ea"/>
                <a:cs typeface="+mj-cs"/>
              </a:rPr>
              <a:t>4.1.2.4. Európai Bizottság</a:t>
            </a:r>
            <a:endParaRPr lang="hu-HU" sz="2800" b="1" dirty="0">
              <a:latin typeface="+mj-lt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99909" y="851037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Feladat- és hatáskörök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825" y="188640"/>
            <a:ext cx="8825495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dirty="0"/>
              <a:t>4.1.2.5. Európai Unió Bírósága</a:t>
            </a:r>
            <a:endParaRPr lang="hu-HU" sz="2800" dirty="0"/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407740" y="1844824"/>
            <a:ext cx="9260260" cy="4896544"/>
          </a:xfrm>
        </p:spPr>
        <p:txBody>
          <a:bodyPr/>
          <a:lstStyle/>
          <a:p>
            <a:pPr marL="697230" lvl="1" indent="-342900">
              <a:buClr>
                <a:schemeClr val="tx1"/>
              </a:buClr>
              <a:defRPr/>
            </a:pPr>
            <a:r>
              <a:rPr lang="hu-HU" sz="2600" dirty="0"/>
              <a:t>Uniós jog </a:t>
            </a:r>
            <a:r>
              <a:rPr lang="hu-HU" sz="2600" b="1" dirty="0"/>
              <a:t>tiszteletben tartása </a:t>
            </a:r>
            <a:r>
              <a:rPr lang="hu-HU" sz="2600" dirty="0"/>
              <a:t>+</a:t>
            </a:r>
            <a:r>
              <a:rPr lang="hu-HU" sz="2600" b="1" dirty="0"/>
              <a:t> alkalmazása/értelmezése </a:t>
            </a:r>
            <a:r>
              <a:rPr lang="hu-HU" sz="2600" dirty="0"/>
              <a:t>az Unió egésze tekintetében egységesen történjen</a:t>
            </a: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600" i="1" dirty="0"/>
              <a:t>Szervezete</a:t>
            </a:r>
            <a:r>
              <a:rPr lang="hu-HU" sz="2600" dirty="0"/>
              <a:t>: </a:t>
            </a:r>
            <a:r>
              <a:rPr lang="hu-HU" sz="2600" b="1" dirty="0"/>
              <a:t>Bíróság </a:t>
            </a:r>
            <a:r>
              <a:rPr lang="hu-HU" sz="2600" dirty="0"/>
              <a:t>(legmagasabb szintű ítélkező fórum) + </a:t>
            </a:r>
            <a:r>
              <a:rPr lang="hu-HU" sz="2600" b="1" dirty="0"/>
              <a:t>Törvényszék </a:t>
            </a:r>
            <a:r>
              <a:rPr lang="hu-HU" sz="2600" dirty="0"/>
              <a:t>(alsóbb fok) </a:t>
            </a:r>
          </a:p>
          <a:p>
            <a:pPr marL="697230" lvl="1" indent="-342900">
              <a:buClr>
                <a:schemeClr val="tx1"/>
              </a:buClr>
              <a:defRPr/>
            </a:pPr>
            <a:endParaRPr lang="hu-HU" sz="2600" i="1" dirty="0"/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600" i="1" dirty="0"/>
              <a:t>Működés szervezése</a:t>
            </a:r>
            <a:r>
              <a:rPr lang="hu-HU" sz="2600" dirty="0"/>
              <a:t>: </a:t>
            </a:r>
            <a:r>
              <a:rPr lang="hu-HU" sz="2600" b="1" dirty="0"/>
              <a:t>több formációban</a:t>
            </a:r>
            <a:r>
              <a:rPr lang="hu-HU" sz="2600" dirty="0"/>
              <a:t> ülésezhet az ügy természetétől, nehézségétől, sürgősségi jellegétől függően </a:t>
            </a: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600" dirty="0"/>
              <a:t>+ </a:t>
            </a:r>
            <a:r>
              <a:rPr lang="hu-HU" sz="2600" b="1" dirty="0"/>
              <a:t>főtanácsnoki</a:t>
            </a:r>
            <a:r>
              <a:rPr lang="hu-HU" sz="2600" dirty="0"/>
              <a:t> funkció </a:t>
            </a: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600" dirty="0"/>
              <a:t>+ Törvényszék és Bíróság </a:t>
            </a:r>
            <a:r>
              <a:rPr lang="hu-HU" sz="2600" b="1" dirty="0"/>
              <a:t>elnököt</a:t>
            </a:r>
            <a:r>
              <a:rPr lang="hu-HU" sz="2600" dirty="0"/>
              <a:t> választ 3 éves mandátummal tagjai közül</a:t>
            </a:r>
            <a:endParaRPr lang="hu-HU" sz="2600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882622" y="1213592"/>
            <a:ext cx="5665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Feladata, szervezeti felépítése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679" y="303539"/>
            <a:ext cx="9911542" cy="504056"/>
          </a:xfrm>
        </p:spPr>
        <p:txBody>
          <a:bodyPr>
            <a:normAutofit fontScale="90000"/>
          </a:bodyPr>
          <a:lstStyle/>
          <a:p>
            <a:r>
              <a:rPr lang="hu-HU" altLang="hu-HU" sz="3200" dirty="0">
                <a:solidFill>
                  <a:srgbClr val="C00000"/>
                </a:solidFill>
              </a:rPr>
              <a:t> </a:t>
            </a:r>
            <a:r>
              <a:rPr lang="hu-HU" altLang="hu-HU" sz="3100" dirty="0"/>
              <a:t>4.1.2.5. Európai Unió Bírósága</a:t>
            </a:r>
            <a:endParaRPr lang="hu-HU" sz="3100" dirty="0"/>
          </a:p>
        </p:txBody>
      </p:sp>
      <p:sp>
        <p:nvSpPr>
          <p:cNvPr id="8" name="Téglalap 7"/>
          <p:cNvSpPr/>
          <p:nvPr/>
        </p:nvSpPr>
        <p:spPr>
          <a:xfrm>
            <a:off x="1667508" y="1484785"/>
            <a:ext cx="8856984" cy="5167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Kötelezettségszegés megállapítása iránti per (tagállam ellen az uniós jogból fakadó kötelezettség megszegése miatt)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Megsemmisítés iránti per (adott uniós intézmény, </a:t>
            </a:r>
            <a:r>
              <a:rPr lang="hu-HU" sz="2200" kern="0" dirty="0" err="1">
                <a:solidFill>
                  <a:srgbClr val="000000"/>
                </a:solidFill>
                <a:latin typeface="+mj-lt"/>
              </a:rPr>
              <a:t>-szerv</a:t>
            </a:r>
            <a:r>
              <a:rPr lang="hu-HU" sz="2200" kern="0" dirty="0">
                <a:solidFill>
                  <a:srgbClr val="000000"/>
                </a:solidFill>
                <a:latin typeface="+mj-lt"/>
              </a:rPr>
              <a:t> ellen, ha annak jogi aktusa az uniós jogba ütközik)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Mulasztási per (uniós jog szerinti kötelező döntéshozatal elmulasztása az uniós intézmény, szerv részéről)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Uniós intézmények, szervek, hivatalok általi szerződésen kívül okozott károk megtérítéséről való döntés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Az unió tisztviselői tekintetében indult közszolgálati perek a Törvényszék hatáskörébe kerültek át 2016 szeptemberétől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Nem peres eljárásnak tekinthetőek a Bíróság előtt folyó előzetes döntéshozatali eljárások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14679" y="865306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Eljárástípusok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942" y="188640"/>
            <a:ext cx="9141378" cy="4846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dirty="0"/>
              <a:t>4.1.2.6. Európai Számvevőszék</a:t>
            </a:r>
            <a:endParaRPr lang="hu-HU" sz="2800" dirty="0"/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479748" y="1925984"/>
            <a:ext cx="9080748" cy="4743376"/>
          </a:xfrm>
        </p:spPr>
        <p:txBody>
          <a:bodyPr/>
          <a:lstStyle/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500" b="1" dirty="0"/>
              <a:t>Pénzügyi ellenőrzés</a:t>
            </a:r>
            <a:r>
              <a:rPr lang="hu-HU" sz="2500" dirty="0"/>
              <a:t>, ahol </a:t>
            </a:r>
            <a:r>
              <a:rPr lang="hu-HU" sz="2500" b="1" dirty="0"/>
              <a:t>uniós költségvetési források </a:t>
            </a:r>
            <a:r>
              <a:rPr lang="hu-HU" sz="2500" dirty="0"/>
              <a:t>felhasználása történik</a:t>
            </a: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500" i="1" dirty="0"/>
              <a:t>Tagjai</a:t>
            </a:r>
            <a:r>
              <a:rPr lang="hu-HU" sz="2500" dirty="0"/>
              <a:t>: „egy tagállam-egy delegált” elve + maguk közül választott </a:t>
            </a:r>
            <a:r>
              <a:rPr lang="hu-HU" sz="2500" b="1" dirty="0"/>
              <a:t>elnöke </a:t>
            </a:r>
          </a:p>
          <a:p>
            <a:pPr marL="697230" lvl="1" indent="-342900" algn="just">
              <a:buClr>
                <a:schemeClr val="tx1"/>
              </a:buClr>
              <a:buNone/>
              <a:defRPr/>
            </a:pPr>
            <a:endParaRPr lang="hu-HU" sz="2500" dirty="0"/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500" i="1" dirty="0"/>
              <a:t>Működés szervezése</a:t>
            </a:r>
            <a:r>
              <a:rPr lang="hu-HU" sz="2500" dirty="0"/>
              <a:t>: saját elnökkel rendelkező </a:t>
            </a:r>
            <a:r>
              <a:rPr lang="hu-HU" sz="2500" b="1" dirty="0"/>
              <a:t>öt kamara</a:t>
            </a:r>
            <a:r>
              <a:rPr lang="hu-HU" sz="2500" dirty="0"/>
              <a:t> (ezekhez vannak hozzárendelve a számvevőszéki tagok és az ellenőrök) + </a:t>
            </a:r>
            <a:r>
              <a:rPr lang="hu-HU" sz="2500" b="1" dirty="0"/>
              <a:t>Főtitkárság</a:t>
            </a:r>
            <a:r>
              <a:rPr lang="hu-HU" sz="2500" dirty="0"/>
              <a:t> + </a:t>
            </a:r>
            <a:r>
              <a:rPr lang="hu-HU" sz="2500" b="1" dirty="0"/>
              <a:t>belső tanácsok</a:t>
            </a:r>
            <a:endParaRPr lang="hu-HU" sz="2500" dirty="0">
              <a:cs typeface="Times New Roman" panose="02020603050405020304" pitchFamily="18" charset="0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007313" y="1125765"/>
            <a:ext cx="5524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Feladata, szervezeti felépítése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631504" y="1484785"/>
            <a:ext cx="90364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Megvizsgálja az Unió összes bevételre és kiadásra vonatkozó elszámolását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Alapja a nyilvántartások, és szükség esetén a helyszíni ellenőrzés - az Unió intézményei/szervei + tagállami szint is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Pénzügyi év lezárását követően éves jelentést készít (megküldi egyéni intézményeknek + közzé kell tenni az Európai Unió Hivatalos Lapjában)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Meghatározott kérdésekre vonatkozó megállapításait — elsősorban külön jelentés formájában — bármikor előterjesztheti, és a többi uniós intézmény bármelyikének kérésére véleményt adhat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Segíti az EP-t + Tanácsot a költségvetés végrehajtásával kapcsolatos ellenőrzési feladataik gyakorlása során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07818" y="251938"/>
            <a:ext cx="9873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3200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hu-HU" altLang="hu-HU" sz="2800" b="1" kern="0" dirty="0">
                <a:latin typeface="+mj-lt"/>
                <a:ea typeface="+mj-ea"/>
                <a:cs typeface="+mj-cs"/>
              </a:rPr>
              <a:t>4.1.2.6. Európai Számvevőszék</a:t>
            </a:r>
            <a:endParaRPr lang="hu-HU" sz="2800" b="1" dirty="0">
              <a:latin typeface="+mj-lt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145540" y="923290"/>
            <a:ext cx="5616575" cy="475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Feladat- és hatáskörök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5884" y="188640"/>
            <a:ext cx="10121284" cy="4763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dirty="0"/>
              <a:t>4.1.2.7. KBER és az EKB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090228" y="1024996"/>
            <a:ext cx="3462674" cy="531796"/>
          </a:xfrm>
        </p:spPr>
        <p:txBody>
          <a:bodyPr>
            <a:normAutofit/>
          </a:bodyPr>
          <a:lstStyle/>
          <a:p>
            <a:pPr algn="ctr"/>
            <a:r>
              <a:rPr lang="hu-HU" sz="2600" b="0" dirty="0">
                <a:latin typeface="+mj-lt"/>
              </a:rPr>
              <a:t>Szervezeti felépítés</a:t>
            </a:r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241300" y="1917065"/>
            <a:ext cx="11637645" cy="4634865"/>
          </a:xfrm>
        </p:spPr>
        <p:txBody>
          <a:bodyPr>
            <a:normAutofit lnSpcReduction="10000"/>
          </a:bodyPr>
          <a:lstStyle/>
          <a:p>
            <a:pPr marL="697230" lvl="1" indent="-342900">
              <a:buClr>
                <a:schemeClr val="tx1"/>
              </a:buClr>
              <a:defRPr/>
            </a:pPr>
            <a:r>
              <a:rPr lang="hu-HU" sz="2500" b="1" dirty="0"/>
              <a:t>Monetáris integráció </a:t>
            </a:r>
            <a:r>
              <a:rPr lang="hu-HU" sz="2500" dirty="0"/>
              <a:t>(benne </a:t>
            </a:r>
            <a:r>
              <a:rPr lang="hu-HU" sz="2500" dirty="0" err="1"/>
              <a:t>eurózóna</a:t>
            </a:r>
            <a:r>
              <a:rPr lang="hu-HU" sz="2500" dirty="0"/>
              <a:t>)</a:t>
            </a:r>
            <a:r>
              <a:rPr lang="hu-HU" sz="2500" b="1" dirty="0"/>
              <a:t> keretét </a:t>
            </a:r>
            <a:r>
              <a:rPr lang="hu-HU" sz="2500" dirty="0"/>
              <a:t>a</a:t>
            </a:r>
            <a:r>
              <a:rPr lang="hu-HU" sz="2500" b="1" dirty="0"/>
              <a:t> </a:t>
            </a:r>
            <a:r>
              <a:rPr lang="hu-HU" sz="2500" dirty="0"/>
              <a:t>Központi Bankok Európai Rendszere (</a:t>
            </a:r>
            <a:r>
              <a:rPr lang="hu-HU" sz="2500" b="1" dirty="0"/>
              <a:t>KBER</a:t>
            </a:r>
            <a:r>
              <a:rPr lang="hu-HU" sz="2500" dirty="0"/>
              <a:t>) adja</a:t>
            </a:r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500" i="1" dirty="0"/>
              <a:t>Tagjai</a:t>
            </a:r>
            <a:r>
              <a:rPr lang="hu-HU" sz="2500" dirty="0"/>
              <a:t>: </a:t>
            </a:r>
            <a:r>
              <a:rPr lang="hu-HU" sz="2500" b="1" dirty="0"/>
              <a:t>KBER </a:t>
            </a:r>
            <a:r>
              <a:rPr lang="hu-HU" sz="2500" dirty="0"/>
              <a:t>része az </a:t>
            </a:r>
            <a:r>
              <a:rPr lang="hu-HU" sz="2500" b="1" dirty="0"/>
              <a:t>EKB</a:t>
            </a:r>
            <a:r>
              <a:rPr lang="hu-HU" sz="2500" dirty="0"/>
              <a:t> és a </a:t>
            </a:r>
            <a:r>
              <a:rPr lang="hu-HU" sz="2500" b="1" dirty="0"/>
              <a:t>tagállamok jegybankjai</a:t>
            </a:r>
            <a:r>
              <a:rPr lang="hu-HU" sz="2500" dirty="0"/>
              <a:t> </a:t>
            </a:r>
          </a:p>
          <a:p>
            <a:pPr marL="354330" lvl="1" indent="0">
              <a:buClr>
                <a:schemeClr val="tx1"/>
              </a:buClr>
              <a:buNone/>
              <a:defRPr/>
            </a:pPr>
            <a:endParaRPr lang="hu-HU" sz="2500" dirty="0"/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500" i="1" dirty="0"/>
              <a:t>Működés szervezése</a:t>
            </a:r>
            <a:r>
              <a:rPr lang="hu-HU" sz="2500" dirty="0"/>
              <a:t>: </a:t>
            </a:r>
            <a:r>
              <a:rPr lang="hu-HU" sz="2500" b="1" dirty="0"/>
              <a:t>Kormányzótanács </a:t>
            </a:r>
            <a:r>
              <a:rPr lang="hu-HU" sz="2500" dirty="0"/>
              <a:t>(Igazgatóságának tagjaiból + </a:t>
            </a:r>
            <a:r>
              <a:rPr lang="hu-HU" sz="2500" dirty="0" err="1"/>
              <a:t>eurózóna</a:t>
            </a:r>
            <a:r>
              <a:rPr lang="hu-HU" sz="2500" dirty="0"/>
              <a:t> tagállamainak jegybankelnökei) + </a:t>
            </a:r>
            <a:r>
              <a:rPr lang="hu-HU" sz="2500" b="1" dirty="0"/>
              <a:t>Igazgatóság</a:t>
            </a:r>
            <a:r>
              <a:rPr lang="hu-HU" sz="2500" dirty="0"/>
              <a:t> (EKB elnök, az alelnök, négy további tag) + </a:t>
            </a:r>
            <a:r>
              <a:rPr lang="hu-HU" sz="2500" b="1" dirty="0"/>
              <a:t>Általános Tanács</a:t>
            </a:r>
            <a:r>
              <a:rPr lang="hu-HU" sz="2500" dirty="0"/>
              <a:t> (EKB elnök, alelnök, tagállami központi bankok elnökei) </a:t>
            </a:r>
            <a:endParaRPr lang="hu-HU" sz="2500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sz="2800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299720" y="1529715"/>
            <a:ext cx="11563350" cy="45072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200" kern="0" dirty="0" err="1">
                <a:solidFill>
                  <a:srgbClr val="000000"/>
                </a:solidFill>
                <a:latin typeface="+mj-lt"/>
              </a:rPr>
              <a:t>Euróbankjegyek</a:t>
            </a:r>
            <a:r>
              <a:rPr lang="hu-HU" sz="2200" kern="0" dirty="0">
                <a:solidFill>
                  <a:srgbClr val="000000"/>
                </a:solidFill>
                <a:latin typeface="+mj-lt"/>
              </a:rPr>
              <a:t> kibocsátásának engedélyezése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KBER feladatainak teljesítése érdekében az EKB rendeleteket fogadhat el, meghozza a </a:t>
            </a:r>
            <a:r>
              <a:rPr lang="hu-HU" sz="2200" kern="0" dirty="0" err="1">
                <a:solidFill>
                  <a:srgbClr val="000000"/>
                </a:solidFill>
                <a:latin typeface="+mj-lt"/>
              </a:rPr>
              <a:t>KBER-re</a:t>
            </a:r>
            <a:r>
              <a:rPr lang="hu-HU" sz="2200" kern="0" dirty="0">
                <a:solidFill>
                  <a:srgbClr val="000000"/>
                </a:solidFill>
                <a:latin typeface="+mj-lt"/>
              </a:rPr>
              <a:t> ruházott feladatok végrehajtásához szükséges határozatokat, valamint ajánlásokat tesz és véleményeket ad ki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EKB pénzbírságot vagy kényszerítő bírságot szabhat ki azokra a vállalkozásokra, amelyek nem tesznek eleget a rendeleteiből és határozataiból fakadó kötelezettségeknek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Szervezetileg elkülönült apparátus felel az egységes felügyeleti mechanizmus működtetéséért (rendszerkockázatot jelentő hitelintézetek uniós szintű, közvetlen felügyeletét végzi el)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297430" y="880110"/>
            <a:ext cx="4032250" cy="461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Feladat- és hatáskörök</a:t>
            </a: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99258" y="231903"/>
            <a:ext cx="8690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800" b="1" kern="0" dirty="0">
                <a:latin typeface="+mj-lt"/>
                <a:ea typeface="+mj-ea"/>
                <a:cs typeface="+mj-cs"/>
              </a:rPr>
              <a:t>4.1.2.7. KBER és az EKB</a:t>
            </a:r>
            <a:endParaRPr lang="hu-HU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290830" y="195580"/>
            <a:ext cx="10755630" cy="125095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4.1.3. A tanácsadó szervek          </a:t>
            </a:r>
            <a:br>
              <a:rPr lang="hu-HU" altLang="hu-HU" sz="2800" dirty="0"/>
            </a:br>
            <a:r>
              <a:rPr lang="hu-HU" altLang="hu-HU" sz="2600" dirty="0"/>
              <a:t>4.1.3.1. Gazdasági Szociális Bizottság (GSzB) </a:t>
            </a:r>
            <a:br>
              <a:rPr lang="hu-HU" altLang="hu-HU" sz="2800" dirty="0"/>
            </a:br>
            <a:r>
              <a:rPr lang="hu-HU" altLang="hu-HU" sz="2400" dirty="0"/>
              <a:t>4.1.3.2. Régiók Bizottsága (RB)</a:t>
            </a:r>
            <a:endParaRPr lang="hu-HU" sz="2400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1524000" y="1479664"/>
            <a:ext cx="9144000" cy="5261703"/>
          </a:xfrm>
        </p:spPr>
        <p:txBody>
          <a:bodyPr>
            <a:normAutofit/>
          </a:bodyPr>
          <a:lstStyle/>
          <a:p>
            <a:pPr algn="just"/>
            <a:r>
              <a:rPr lang="hu-HU" sz="2000" i="1" dirty="0">
                <a:latin typeface="+mj-lt"/>
              </a:rPr>
              <a:t>Szerepük</a:t>
            </a:r>
            <a:r>
              <a:rPr lang="hu-HU" sz="2000" dirty="0">
                <a:latin typeface="+mj-lt"/>
              </a:rPr>
              <a:t>: jogalkotás tekintetében </a:t>
            </a:r>
            <a:r>
              <a:rPr lang="hu-HU" sz="2000" b="1" dirty="0">
                <a:latin typeface="+mj-lt"/>
              </a:rPr>
              <a:t>tanácsadók </a:t>
            </a:r>
            <a:r>
              <a:rPr lang="hu-HU" sz="2000" dirty="0">
                <a:latin typeface="+mj-lt"/>
              </a:rPr>
              <a:t>(vélemények</a:t>
            </a:r>
            <a:r>
              <a:rPr lang="hu-HU" sz="2000" b="1" dirty="0">
                <a:latin typeface="+mj-lt"/>
              </a:rPr>
              <a:t> </a:t>
            </a:r>
            <a:r>
              <a:rPr lang="hu-HU" sz="2000" dirty="0">
                <a:latin typeface="+mj-lt"/>
              </a:rPr>
              <a:t>kiadása)</a:t>
            </a:r>
          </a:p>
          <a:p>
            <a:pPr algn="just"/>
            <a:r>
              <a:rPr lang="hu-HU" sz="2000" i="1" dirty="0">
                <a:latin typeface="+mj-lt"/>
              </a:rPr>
              <a:t>Tagok</a:t>
            </a:r>
            <a:r>
              <a:rPr lang="hu-HU" sz="2000" dirty="0">
                <a:latin typeface="+mj-lt"/>
              </a:rPr>
              <a:t>: Tanács a Bizottság javaslata alapján egyhangúlag elfogadott határozatban megállapítja a bizottság összetételét; </a:t>
            </a:r>
          </a:p>
          <a:p>
            <a:pPr algn="just">
              <a:buNone/>
            </a:pPr>
            <a:endParaRPr lang="hu-HU" sz="2000" dirty="0">
              <a:latin typeface="+mj-lt"/>
            </a:endParaRPr>
          </a:p>
          <a:p>
            <a:pPr algn="just">
              <a:buNone/>
            </a:pPr>
            <a:r>
              <a:rPr lang="hu-HU" sz="2000" dirty="0">
                <a:latin typeface="+mj-lt"/>
              </a:rPr>
              <a:t>- GSZB - a </a:t>
            </a:r>
            <a:r>
              <a:rPr lang="hu-HU" sz="2000" b="1" dirty="0">
                <a:latin typeface="+mj-lt"/>
              </a:rPr>
              <a:t>munkaadói</a:t>
            </a:r>
            <a:r>
              <a:rPr lang="hu-HU" sz="2000" dirty="0">
                <a:latin typeface="+mj-lt"/>
              </a:rPr>
              <a:t> + </a:t>
            </a:r>
            <a:r>
              <a:rPr lang="hu-HU" sz="2000" b="1" dirty="0">
                <a:latin typeface="+mj-lt"/>
              </a:rPr>
              <a:t>munkavállalói</a:t>
            </a:r>
            <a:r>
              <a:rPr lang="hu-HU" sz="2000" dirty="0">
                <a:latin typeface="+mj-lt"/>
              </a:rPr>
              <a:t> oldal szervezetei + </a:t>
            </a:r>
            <a:r>
              <a:rPr lang="hu-HU" sz="2000" b="1" dirty="0">
                <a:latin typeface="+mj-lt"/>
              </a:rPr>
              <a:t>civil társadalom </a:t>
            </a:r>
            <a:r>
              <a:rPr lang="hu-HU" sz="2000" dirty="0">
                <a:latin typeface="+mj-lt"/>
              </a:rPr>
              <a:t>szereplőit tömörítő szervezetek képviselői; </a:t>
            </a:r>
          </a:p>
          <a:p>
            <a:pPr algn="just"/>
            <a:endParaRPr lang="hu-HU" sz="2000" dirty="0">
              <a:latin typeface="+mj-lt"/>
            </a:endParaRPr>
          </a:p>
          <a:p>
            <a:pPr algn="just">
              <a:buNone/>
            </a:pPr>
            <a:r>
              <a:rPr lang="hu-HU" sz="2000" dirty="0">
                <a:latin typeface="+mj-lt"/>
              </a:rPr>
              <a:t>- RB - regionális és helyi testületek </a:t>
            </a:r>
            <a:r>
              <a:rPr lang="hu-HU" sz="2000" b="1" dirty="0">
                <a:latin typeface="+mj-lt"/>
              </a:rPr>
              <a:t>választott</a:t>
            </a:r>
            <a:r>
              <a:rPr lang="hu-HU" sz="2000" dirty="0">
                <a:latin typeface="+mj-lt"/>
              </a:rPr>
              <a:t> </a:t>
            </a:r>
            <a:r>
              <a:rPr lang="hu-HU" sz="2000" b="1" dirty="0">
                <a:latin typeface="+mj-lt"/>
              </a:rPr>
              <a:t>képviselői</a:t>
            </a:r>
          </a:p>
          <a:p>
            <a:pPr algn="just">
              <a:buNone/>
            </a:pPr>
            <a:endParaRPr lang="hu-HU" sz="2000" b="1" dirty="0">
              <a:latin typeface="+mj-lt"/>
            </a:endParaRPr>
          </a:p>
          <a:p>
            <a:pPr algn="just"/>
            <a:r>
              <a:rPr lang="hu-HU" sz="2000" i="1" dirty="0">
                <a:latin typeface="+mj-lt"/>
              </a:rPr>
              <a:t>Feladat és hatáskör: </a:t>
            </a:r>
            <a:r>
              <a:rPr lang="hu-HU" sz="2000" b="1" dirty="0">
                <a:latin typeface="+mj-lt"/>
              </a:rPr>
              <a:t>véleményük kikérésének kötelező + nem kötelező esetei </a:t>
            </a:r>
            <a:r>
              <a:rPr lang="hu-HU" sz="2000" dirty="0">
                <a:latin typeface="+mj-lt"/>
              </a:rPr>
              <a:t>+ saját kezdeményezésre is véleményt adhatnak; Jogi kötőerővel </a:t>
            </a:r>
            <a:r>
              <a:rPr lang="hu-HU" sz="2000" b="1" dirty="0">
                <a:latin typeface="+mj-lt"/>
              </a:rPr>
              <a:t>nem rendelkező vélemények </a:t>
            </a:r>
            <a:endParaRPr lang="hu-HU" sz="2000" i="1" dirty="0">
              <a:latin typeface="+mj-lt"/>
            </a:endParaRPr>
          </a:p>
          <a:p>
            <a:pPr algn="just"/>
            <a:endParaRPr lang="hu-HU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509" y="260648"/>
            <a:ext cx="9219875" cy="926976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4.1.4. Ügynökségek az Európai Unióban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328592"/>
          </a:xfrm>
        </p:spPr>
        <p:txBody>
          <a:bodyPr>
            <a:normAutofit/>
          </a:bodyPr>
          <a:lstStyle/>
          <a:p>
            <a:r>
              <a:rPr lang="hu-HU" sz="2400" dirty="0"/>
              <a:t>Szerződések által nem körülhatárolt ügynökségek (szakirodalmi fogalom)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2504379" y="2492896"/>
            <a:ext cx="7183242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u="sng" dirty="0" err="1">
                <a:solidFill>
                  <a:schemeClr val="bg1"/>
                </a:solidFill>
              </a:rPr>
              <a:t>EURATOM-ügynökségek</a:t>
            </a:r>
            <a:endParaRPr lang="hu-HU" sz="2400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békés célú nukleáris energia felhasználásához szükséges tagállami erőfeszítések összehangolása,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a szükséges  infrastruktúra biztosítása,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a biztonságos és megfelelő atomenergia felhasználásáról gondoskodnak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2633" y="332656"/>
            <a:ext cx="9269751" cy="864096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4.1.4. Ügynökségek az Európai Unióban</a:t>
            </a:r>
            <a:endParaRPr lang="hu-HU" sz="2800" dirty="0"/>
          </a:p>
        </p:txBody>
      </p:sp>
      <p:sp>
        <p:nvSpPr>
          <p:cNvPr id="5" name="Lekerekített téglalap 4"/>
          <p:cNvSpPr/>
          <p:nvPr/>
        </p:nvSpPr>
        <p:spPr>
          <a:xfrm>
            <a:off x="1703512" y="2284797"/>
            <a:ext cx="4032448" cy="4010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500" u="sng" dirty="0">
              <a:solidFill>
                <a:srgbClr val="000000"/>
              </a:solidFill>
            </a:endParaRPr>
          </a:p>
          <a:p>
            <a:pPr algn="ctr"/>
            <a:endParaRPr lang="hu-HU" sz="2000" u="sng" dirty="0">
              <a:solidFill>
                <a:srgbClr val="000000"/>
              </a:solidFill>
            </a:endParaRPr>
          </a:p>
          <a:p>
            <a:pPr algn="ctr"/>
            <a:r>
              <a:rPr lang="hu-HU" sz="2000" b="1" u="sng" dirty="0">
                <a:solidFill>
                  <a:schemeClr val="bg1"/>
                </a:solidFill>
              </a:rPr>
              <a:t>végrehajtási ügynökségek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Bizottság határozata hozta létre határozott időre, önálló jogi személyiség nélkül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uniós programok végrehajtására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ügynökségek alapszabályának jogi alapja: 58/2003/EK rendelet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solidFill>
                <a:srgbClr val="000000"/>
              </a:solidFill>
            </a:endParaRPr>
          </a:p>
          <a:p>
            <a:pPr algn="ctr"/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384032" y="2284797"/>
            <a:ext cx="4032448" cy="4010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hu-HU" sz="2000" b="1" u="sng" dirty="0">
                <a:solidFill>
                  <a:schemeClr val="bg1"/>
                </a:solidFill>
              </a:rPr>
              <a:t>decentralizált ügynökségek</a:t>
            </a:r>
          </a:p>
          <a:p>
            <a:pPr marL="285750" indent="-285750"/>
            <a:r>
              <a:rPr lang="hu-HU" sz="2000" dirty="0">
                <a:solidFill>
                  <a:schemeClr val="bg1"/>
                </a:solidFill>
              </a:rPr>
              <a:t>szakpolitikai ágazatban meglévő speciális szaktudásuk révén segítik az uniós intézményeket + tagállamokat</a:t>
            </a:r>
          </a:p>
          <a:p>
            <a:pPr marL="285750" indent="-285750"/>
            <a:r>
              <a:rPr lang="hu-HU" sz="2000" dirty="0">
                <a:solidFill>
                  <a:schemeClr val="bg1"/>
                </a:solidFill>
              </a:rPr>
              <a:t>egyre kiterjedtebb piacfelügyeleti és piac-szabályozási hatáskörök </a:t>
            </a:r>
          </a:p>
        </p:txBody>
      </p:sp>
      <p:sp>
        <p:nvSpPr>
          <p:cNvPr id="8" name="Téglalap 7"/>
          <p:cNvSpPr/>
          <p:nvPr/>
        </p:nvSpPr>
        <p:spPr>
          <a:xfrm>
            <a:off x="2135560" y="1304719"/>
            <a:ext cx="8532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Szerződések által nem körülhatárolt ügynökségek (szakirodalmi fogalom)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258" y="260648"/>
            <a:ext cx="8997142" cy="1008112"/>
          </a:xfrm>
        </p:spPr>
        <p:txBody>
          <a:bodyPr>
            <a:noAutofit/>
          </a:bodyPr>
          <a:lstStyle/>
          <a:p>
            <a:r>
              <a:rPr lang="hu-HU" sz="2800" dirty="0"/>
              <a:t>1.2. A nyugat-európai integráció indulása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1544" y="1412777"/>
            <a:ext cx="8568952" cy="52386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hu-HU" dirty="0"/>
          </a:p>
          <a:p>
            <a:pPr algn="just"/>
            <a:r>
              <a:rPr lang="hu-HU" sz="4200" dirty="0"/>
              <a:t>1948 – OEEC (Marshall terv)</a:t>
            </a:r>
          </a:p>
          <a:p>
            <a:pPr algn="just"/>
            <a:r>
              <a:rPr lang="hu-HU" sz="4200" dirty="0"/>
              <a:t>1949 – Európa Tanács</a:t>
            </a:r>
          </a:p>
          <a:p>
            <a:pPr algn="just"/>
            <a:r>
              <a:rPr lang="hu-HU" sz="4200" dirty="0"/>
              <a:t>1949 – NATO</a:t>
            </a:r>
          </a:p>
          <a:p>
            <a:pPr algn="just"/>
            <a:r>
              <a:rPr lang="hu-HU" sz="4200" dirty="0"/>
              <a:t>1950 – </a:t>
            </a:r>
            <a:r>
              <a:rPr lang="hu-HU" sz="4200" dirty="0" err="1"/>
              <a:t>Schuman-terv</a:t>
            </a:r>
            <a:endParaRPr lang="hu-HU" sz="4200" dirty="0"/>
          </a:p>
          <a:p>
            <a:pPr algn="just"/>
            <a:r>
              <a:rPr lang="hu-HU" sz="4200" dirty="0"/>
              <a:t>1952 – Montánunió, Európai Szén és Acélközösség (ESZAK) </a:t>
            </a:r>
          </a:p>
          <a:p>
            <a:pPr marL="0" indent="0" algn="just">
              <a:buNone/>
            </a:pPr>
            <a:r>
              <a:rPr lang="hu-HU" sz="4200" dirty="0"/>
              <a:t>          	– Hatok (DE, FR, IT, BE, NL, LU)</a:t>
            </a:r>
          </a:p>
          <a:p>
            <a:pPr algn="just"/>
            <a:r>
              <a:rPr lang="hu-HU" sz="4200" dirty="0"/>
              <a:t>1957 Római Szerződések – Európai Gazdasági Közösség, Euratom</a:t>
            </a:r>
          </a:p>
          <a:p>
            <a:pPr lvl="1" algn="just"/>
            <a:r>
              <a:rPr lang="hu-HU" sz="4200" dirty="0"/>
              <a:t>Miniszterek Tanácsa</a:t>
            </a:r>
          </a:p>
          <a:p>
            <a:pPr lvl="1" algn="just"/>
            <a:r>
              <a:rPr lang="hu-HU" sz="4200" dirty="0"/>
              <a:t>Európai Bizottság</a:t>
            </a:r>
          </a:p>
          <a:p>
            <a:pPr lvl="1" algn="just"/>
            <a:r>
              <a:rPr lang="hu-HU" sz="4200" dirty="0"/>
              <a:t>Parlamenti Közgyűlés</a:t>
            </a:r>
          </a:p>
          <a:p>
            <a:pPr lvl="1" algn="just"/>
            <a:r>
              <a:rPr lang="hu-HU" sz="4200" dirty="0"/>
              <a:t>Bíróság</a:t>
            </a:r>
            <a:endParaRPr lang="en-US" sz="4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0945" y="227397"/>
            <a:ext cx="10233547" cy="998984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4.2. Döntéshozatal és jogalkotás</a:t>
            </a:r>
            <a:br>
              <a:rPr lang="hu-HU" altLang="hu-HU" sz="2800" dirty="0"/>
            </a:br>
            <a:r>
              <a:rPr lang="hu-HU" altLang="hu-HU" sz="2600" dirty="0"/>
              <a:t>4.2.1. Az uniós döntéshozatal</a:t>
            </a:r>
            <a:endParaRPr lang="hu-HU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b="1" dirty="0"/>
              <a:t>Többszintű kormányzás: </a:t>
            </a:r>
            <a:r>
              <a:rPr lang="hu-HU" sz="2400" dirty="0"/>
              <a:t>uniós és tagállami szint együttműködése - uniós/tagállami jogalkotási hatáskörök + máig elsősorban tagállami (közvetett) végrehajtási jogkörök</a:t>
            </a:r>
          </a:p>
          <a:p>
            <a:pPr algn="just"/>
            <a:r>
              <a:rPr lang="hu-HU" sz="2400" b="1" dirty="0"/>
              <a:t>Szubszidiaritás </a:t>
            </a:r>
            <a:r>
              <a:rPr lang="hu-HU" sz="2400" dirty="0"/>
              <a:t>és</a:t>
            </a:r>
            <a:r>
              <a:rPr lang="hu-HU" sz="2400" b="1" dirty="0"/>
              <a:t> arányosság</a:t>
            </a:r>
            <a:r>
              <a:rPr lang="hu-HU" sz="2400" dirty="0"/>
              <a:t> elvei</a:t>
            </a:r>
          </a:p>
          <a:p>
            <a:pPr algn="just"/>
            <a:r>
              <a:rPr lang="hu-HU" sz="2400" dirty="0"/>
              <a:t>Uniós „</a:t>
            </a:r>
            <a:r>
              <a:rPr lang="hu-HU" sz="2400" b="1" dirty="0"/>
              <a:t>jogalkotói háromszög</a:t>
            </a:r>
            <a:r>
              <a:rPr lang="hu-HU" sz="2400" dirty="0"/>
              <a:t>” tagjai: a Bizottság + Tanács + EP + (GSZB/RB véleménye) – nemzeti parlamentek bevonása</a:t>
            </a:r>
          </a:p>
          <a:p>
            <a:pPr algn="just"/>
            <a:r>
              <a:rPr lang="hu-HU" sz="2400" dirty="0"/>
              <a:t>Jogalkotási eljárások/Nem jogalkotási eljárások</a:t>
            </a:r>
          </a:p>
          <a:p>
            <a:pPr algn="just"/>
            <a:r>
              <a:rPr lang="hu-HU" sz="2400" dirty="0"/>
              <a:t>Elsődleges/másodlagos jogforrások</a:t>
            </a:r>
          </a:p>
          <a:p>
            <a:pPr algn="just"/>
            <a:endParaRPr lang="hu-H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2633" y="125760"/>
            <a:ext cx="9989831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4.2.2.Felülvizsgálati eljárások</a:t>
            </a:r>
            <a:endParaRPr lang="hu-HU" sz="2800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524000" y="1397170"/>
            <a:ext cx="9144000" cy="5272191"/>
          </a:xfrm>
        </p:spPr>
        <p:txBody>
          <a:bodyPr>
            <a:normAutofit/>
          </a:bodyPr>
          <a:lstStyle/>
          <a:p>
            <a:pPr marL="357505" indent="-357505" algn="just"/>
            <a:r>
              <a:rPr lang="hu-HU" sz="2200" dirty="0"/>
              <a:t>Elsődleges jog részét képező Szerződések felülvizsgálati rendje: </a:t>
            </a:r>
          </a:p>
          <a:p>
            <a:pPr marL="357505" indent="-357505" algn="just"/>
            <a:r>
              <a:rPr lang="hu-HU" sz="2200" b="1" dirty="0"/>
              <a:t>Rendes eljárás</a:t>
            </a:r>
            <a:r>
              <a:rPr lang="hu-HU" sz="2200" dirty="0"/>
              <a:t>: tagállami kormányok képviselőinek konferenciája + hatályba lépés (tagállam az alkotmányos követelményeivel összhangban megerősítette)</a:t>
            </a:r>
          </a:p>
          <a:p>
            <a:pPr marL="357505" indent="-357505" algn="just"/>
            <a:r>
              <a:rPr lang="hu-HU" sz="2200" b="1" dirty="0"/>
              <a:t>Egyszerűsített eljárás</a:t>
            </a:r>
            <a:r>
              <a:rPr lang="hu-HU" sz="2200" dirty="0"/>
              <a:t>: Európai Tanács egyhangúlag + tagállami megerősítés</a:t>
            </a:r>
          </a:p>
          <a:p>
            <a:pPr lvl="1" algn="just"/>
            <a:r>
              <a:rPr lang="hu-HU" sz="2200" b="1" dirty="0"/>
              <a:t>általános</a:t>
            </a:r>
            <a:r>
              <a:rPr lang="hu-HU" sz="2200" dirty="0"/>
              <a:t> </a:t>
            </a:r>
            <a:r>
              <a:rPr lang="hu-HU" sz="2200" b="1" dirty="0"/>
              <a:t>átvezető</a:t>
            </a:r>
            <a:r>
              <a:rPr lang="hu-HU" sz="2200" dirty="0"/>
              <a:t> </a:t>
            </a:r>
            <a:r>
              <a:rPr lang="hu-HU" sz="2200" b="1" dirty="0"/>
              <a:t>záradékok</a:t>
            </a:r>
            <a:r>
              <a:rPr lang="hu-HU" sz="2200" dirty="0"/>
              <a:t> (Szerződések által előírt jogalkotási eljárás megváltoztatása)</a:t>
            </a:r>
          </a:p>
          <a:p>
            <a:pPr lvl="1" algn="just"/>
            <a:r>
              <a:rPr lang="hu-HU" sz="2200" b="1" dirty="0"/>
              <a:t>különleges átvezető záradékok</a:t>
            </a:r>
            <a:r>
              <a:rPr lang="hu-HU" sz="2200" dirty="0"/>
              <a:t> </a:t>
            </a:r>
          </a:p>
          <a:p>
            <a:pPr marL="357505" indent="-357505" algn="just"/>
            <a:r>
              <a:rPr lang="hu-HU" sz="2200" b="1" dirty="0"/>
              <a:t>Vészfékzáradékok</a:t>
            </a:r>
            <a:r>
              <a:rPr lang="hu-HU" sz="2200" dirty="0"/>
              <a:t>: rendes jogalkotási eljárás alkalmazását felfüggesszék irányelvtervezetek elfogadása során meghatározott esetekben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3663" y="188399"/>
            <a:ext cx="11473907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4.2.3.1. Jogalkotási eljárások - A rendes jogalkotási eljárás</a:t>
            </a:r>
            <a:endParaRPr lang="hu-HU" sz="28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637064" y="1289788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dirty="0">
                <a:solidFill>
                  <a:schemeClr val="bg1"/>
                </a:solidFill>
                <a:latin typeface="Verdana (Szövegtörzs)"/>
              </a:rPr>
              <a:t>Bizottsági előterjesztés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3215680" y="183787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Lekerekített téglalap 8"/>
          <p:cNvSpPr/>
          <p:nvPr/>
        </p:nvSpPr>
        <p:spPr>
          <a:xfrm>
            <a:off x="2006989" y="2038187"/>
            <a:ext cx="171019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EP álláspontja + Tanács elfogadja </a:t>
            </a:r>
          </a:p>
        </p:txBody>
      </p:sp>
      <p:cxnSp>
        <p:nvCxnSpPr>
          <p:cNvPr id="10" name="Egyenes összekötő nyíllal 9"/>
          <p:cNvCxnSpPr>
            <a:endCxn id="35" idx="0"/>
          </p:cNvCxnSpPr>
          <p:nvPr/>
        </p:nvCxnSpPr>
        <p:spPr>
          <a:xfrm flipH="1">
            <a:off x="2780572" y="2519896"/>
            <a:ext cx="3061" cy="2666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Lekerekített téglalap 11"/>
          <p:cNvSpPr/>
          <p:nvPr/>
        </p:nvSpPr>
        <p:spPr>
          <a:xfrm>
            <a:off x="3863753" y="2073943"/>
            <a:ext cx="1710195" cy="638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Verdana (Címsorok)"/>
              </a:rPr>
              <a:t>EP álláspontja + Tanács nem fogadja el </a:t>
            </a: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4486208" y="183787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Lekerekített téglalap 13"/>
          <p:cNvSpPr/>
          <p:nvPr/>
        </p:nvSpPr>
        <p:spPr>
          <a:xfrm>
            <a:off x="3359696" y="2926473"/>
            <a:ext cx="1872208" cy="1399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EP Tanács első olvasatban elfogadott álláspontjával egyetért/nem foglal állást</a:t>
            </a: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4524886" y="2712291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Lekerekített téglalap 15"/>
          <p:cNvSpPr/>
          <p:nvPr/>
        </p:nvSpPr>
        <p:spPr>
          <a:xfrm>
            <a:off x="5351214" y="2926473"/>
            <a:ext cx="2160240" cy="1380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EP Tanács első olvasatban elfogadott álláspontját tagjainak többségével elutasítja 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7644755" y="2993406"/>
            <a:ext cx="2530624" cy="1337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EP Tanács első olvasatban elfogadott álláspontjával tagjainak többségével módosításokat javasol</a:t>
            </a:r>
          </a:p>
        </p:txBody>
      </p:sp>
      <p:cxnSp>
        <p:nvCxnSpPr>
          <p:cNvPr id="20" name="Egyenes összekötő nyíllal 19"/>
          <p:cNvCxnSpPr>
            <a:stCxn id="14" idx="2"/>
          </p:cNvCxnSpPr>
          <p:nvPr/>
        </p:nvCxnSpPr>
        <p:spPr>
          <a:xfrm>
            <a:off x="4295800" y="4325768"/>
            <a:ext cx="4428" cy="197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8910067" y="277738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endCxn id="16" idx="0"/>
          </p:cNvCxnSpPr>
          <p:nvPr/>
        </p:nvCxnSpPr>
        <p:spPr>
          <a:xfrm>
            <a:off x="6427096" y="2735920"/>
            <a:ext cx="4239" cy="1905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Lekerekített téglalap 22"/>
          <p:cNvSpPr/>
          <p:nvPr/>
        </p:nvSpPr>
        <p:spPr>
          <a:xfrm>
            <a:off x="5997284" y="4560193"/>
            <a:ext cx="896571" cy="634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Nyala" panose="02000504070300020003" pitchFamily="2" charset="0"/>
              </a:rPr>
              <a:t>lezárul elfogadás nélkül</a:t>
            </a:r>
            <a:endParaRPr lang="hu-HU" sz="1200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stCxn id="16" idx="2"/>
          </p:cNvCxnSpPr>
          <p:nvPr/>
        </p:nvCxnSpPr>
        <p:spPr>
          <a:xfrm flipH="1">
            <a:off x="6427096" y="4307365"/>
            <a:ext cx="4239" cy="2344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Lekerekített téglalap 24"/>
          <p:cNvSpPr/>
          <p:nvPr/>
        </p:nvSpPr>
        <p:spPr>
          <a:xfrm>
            <a:off x="7469362" y="4521547"/>
            <a:ext cx="1215751" cy="93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 Tanács EP módosítási javaslatával egyetért</a:t>
            </a:r>
          </a:p>
        </p:txBody>
      </p:sp>
      <p:sp>
        <p:nvSpPr>
          <p:cNvPr id="26" name="Lekerekített téglalap 25"/>
          <p:cNvSpPr/>
          <p:nvPr/>
        </p:nvSpPr>
        <p:spPr>
          <a:xfrm>
            <a:off x="9094999" y="4560194"/>
            <a:ext cx="1215751" cy="89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 nem fogadja el valamennyi módosítást</a:t>
            </a:r>
          </a:p>
        </p:txBody>
      </p:sp>
      <p:cxnSp>
        <p:nvCxnSpPr>
          <p:cNvPr id="27" name="Egyenes összekötő nyíllal 26"/>
          <p:cNvCxnSpPr>
            <a:endCxn id="25" idx="0"/>
          </p:cNvCxnSpPr>
          <p:nvPr/>
        </p:nvCxnSpPr>
        <p:spPr>
          <a:xfrm>
            <a:off x="8069037" y="4326682"/>
            <a:ext cx="8201" cy="1948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9727378" y="4344169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9727378" y="5451697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Lekerekített téglalap 29"/>
          <p:cNvSpPr/>
          <p:nvPr/>
        </p:nvSpPr>
        <p:spPr>
          <a:xfrm>
            <a:off x="9119503" y="5681477"/>
            <a:ext cx="1215751" cy="498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 Egyeztető-bizottság </a:t>
            </a:r>
          </a:p>
        </p:txBody>
      </p:sp>
      <p:cxnSp>
        <p:nvCxnSpPr>
          <p:cNvPr id="32" name="Egyenes összekötő nyíllal 31"/>
          <p:cNvCxnSpPr>
            <a:endCxn id="36" idx="0"/>
          </p:cNvCxnSpPr>
          <p:nvPr/>
        </p:nvCxnSpPr>
        <p:spPr>
          <a:xfrm>
            <a:off x="8069036" y="5465452"/>
            <a:ext cx="8200" cy="2577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30" idx="2"/>
          </p:cNvCxnSpPr>
          <p:nvPr/>
        </p:nvCxnSpPr>
        <p:spPr>
          <a:xfrm>
            <a:off x="9727378" y="6180281"/>
            <a:ext cx="0" cy="147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Lekerekített téglalap 34"/>
          <p:cNvSpPr/>
          <p:nvPr/>
        </p:nvSpPr>
        <p:spPr>
          <a:xfrm>
            <a:off x="2637064" y="2786586"/>
            <a:ext cx="287015" cy="366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dirty="0">
                <a:solidFill>
                  <a:schemeClr val="bg1"/>
                </a:solidFill>
              </a:rPr>
              <a:t>§</a:t>
            </a:r>
          </a:p>
        </p:txBody>
      </p:sp>
      <p:sp>
        <p:nvSpPr>
          <p:cNvPr id="36" name="Lekerekített téglalap 35"/>
          <p:cNvSpPr/>
          <p:nvPr/>
        </p:nvSpPr>
        <p:spPr>
          <a:xfrm>
            <a:off x="7933729" y="5723178"/>
            <a:ext cx="287015" cy="366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dirty="0">
                <a:solidFill>
                  <a:schemeClr val="bg1"/>
                </a:solidFill>
              </a:rPr>
              <a:t>§</a:t>
            </a:r>
          </a:p>
        </p:txBody>
      </p:sp>
      <p:sp>
        <p:nvSpPr>
          <p:cNvPr id="37" name="Lekerekített téglalap 36"/>
          <p:cNvSpPr/>
          <p:nvPr/>
        </p:nvSpPr>
        <p:spPr>
          <a:xfrm>
            <a:off x="4152293" y="4535379"/>
            <a:ext cx="287015" cy="366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dirty="0">
                <a:solidFill>
                  <a:schemeClr val="bg1"/>
                </a:solidFill>
              </a:rPr>
              <a:t>§</a:t>
            </a:r>
          </a:p>
        </p:txBody>
      </p:sp>
      <p:sp>
        <p:nvSpPr>
          <p:cNvPr id="38" name="Lekerekített téglalap 37"/>
          <p:cNvSpPr/>
          <p:nvPr/>
        </p:nvSpPr>
        <p:spPr>
          <a:xfrm>
            <a:off x="8544273" y="6341796"/>
            <a:ext cx="1978695" cy="337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dirty="0">
              <a:solidFill>
                <a:schemeClr val="bg1"/>
              </a:solidFill>
            </a:endParaRPr>
          </a:p>
          <a:p>
            <a:pPr algn="ctr"/>
            <a:r>
              <a:rPr lang="hu-HU" sz="1200" dirty="0">
                <a:solidFill>
                  <a:schemeClr val="bg1"/>
                </a:solidFill>
                <a:latin typeface="Nyala" panose="02000504070300020003" pitchFamily="2" charset="0"/>
              </a:rPr>
              <a:t>elfogadás (§) / nélkül</a:t>
            </a:r>
            <a:endParaRPr lang="hu-HU" sz="1200" dirty="0">
              <a:solidFill>
                <a:schemeClr val="bg1"/>
              </a:solidFill>
            </a:endParaRPr>
          </a:p>
          <a:p>
            <a:endParaRPr lang="hu-H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3949" y="260648"/>
            <a:ext cx="8984419" cy="926976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 4.2.3.2. Jogalkotási eljárások</a:t>
            </a:r>
            <a:br>
              <a:rPr lang="hu-HU" altLang="hu-HU" sz="2800" dirty="0"/>
            </a:br>
            <a:r>
              <a:rPr lang="hu-HU" altLang="hu-HU" sz="2800" dirty="0"/>
              <a:t>Különleges jogalkotási eljárások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51992"/>
            <a:ext cx="9144000" cy="5389376"/>
          </a:xfrm>
        </p:spPr>
        <p:txBody>
          <a:bodyPr>
            <a:normAutofit/>
          </a:bodyPr>
          <a:lstStyle/>
          <a:p>
            <a:pPr algn="just"/>
            <a:r>
              <a:rPr lang="hu-HU" sz="2400" i="1" dirty="0"/>
              <a:t>Egyetértési (vagy hozzájárulási) eljárás</a:t>
            </a:r>
          </a:p>
          <a:p>
            <a:pPr lvl="1" algn="just"/>
            <a:r>
              <a:rPr lang="hu-HU" dirty="0"/>
              <a:t>valamely jogszabálynak a Tanács vagy a Parlament általi elfogadásához szükséges a</a:t>
            </a:r>
            <a:r>
              <a:rPr lang="hu-HU" b="1" dirty="0"/>
              <a:t> másik intézmény egyetértése </a:t>
            </a:r>
          </a:p>
          <a:p>
            <a:pPr algn="just"/>
            <a:r>
              <a:rPr lang="hu-HU" sz="2400" i="1" dirty="0"/>
              <a:t>Konzultációs eljárás</a:t>
            </a:r>
          </a:p>
          <a:p>
            <a:pPr lvl="1" algn="just"/>
            <a:r>
              <a:rPr lang="hu-HU" b="1" dirty="0"/>
              <a:t>Tanács</a:t>
            </a:r>
            <a:r>
              <a:rPr lang="hu-HU" dirty="0"/>
              <a:t> alkotja meg a jogszabályt az Európai Parlamenttel folytatott konzultációt követően (de ez nem köti a Tanácsot)</a:t>
            </a:r>
            <a:endParaRPr lang="hu-HU" i="1" dirty="0"/>
          </a:p>
          <a:p>
            <a:pPr algn="just"/>
            <a:r>
              <a:rPr lang="hu-HU" sz="2400" i="1" dirty="0"/>
              <a:t>Unió éves költségvetésének elfogadása</a:t>
            </a:r>
          </a:p>
          <a:p>
            <a:pPr lvl="1" algn="just"/>
            <a:r>
              <a:rPr lang="hu-HU" dirty="0"/>
              <a:t>rendes jogalkotási eljárásra hasonlít </a:t>
            </a:r>
          </a:p>
          <a:p>
            <a:pPr lvl="1" algn="just"/>
            <a:r>
              <a:rPr lang="hu-HU" dirty="0"/>
              <a:t>többéves pénzügyi kerettel összhangban kell megállapítani</a:t>
            </a:r>
          </a:p>
          <a:p>
            <a:pPr lvl="1" algn="just"/>
            <a:r>
              <a:rPr lang="hu-HU" dirty="0"/>
              <a:t>elfogadása a tárgyévet megelőző évben történik</a:t>
            </a:r>
            <a:endParaRPr lang="hu-HU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4443" y="188640"/>
            <a:ext cx="10257905" cy="1163352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4.2.4. A Bizottság delegált döntéshozatali szerepe (</a:t>
            </a:r>
            <a:r>
              <a:rPr lang="hu-HU" altLang="hu-HU" sz="2800" dirty="0" err="1"/>
              <a:t>komitológia</a:t>
            </a:r>
            <a:r>
              <a:rPr lang="hu-HU" altLang="hu-HU" sz="2800" dirty="0"/>
              <a:t>)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51992"/>
            <a:ext cx="12085608" cy="5317368"/>
          </a:xfrm>
        </p:spPr>
        <p:txBody>
          <a:bodyPr>
            <a:noAutofit/>
          </a:bodyPr>
          <a:lstStyle/>
          <a:p>
            <a:pPr algn="just"/>
            <a:r>
              <a:rPr lang="hu-HU" sz="2200" dirty="0"/>
              <a:t>Tagállami (közvetett) végrehajtás </a:t>
            </a:r>
            <a:r>
              <a:rPr lang="hu-HU" sz="2200" b="1" dirty="0"/>
              <a:t>mellett</a:t>
            </a:r>
            <a:r>
              <a:rPr lang="hu-HU" sz="2200" dirty="0"/>
              <a:t>, ha végrehajtásnak egységes feltételek szerint kell történnie, a jogszabály </a:t>
            </a:r>
            <a:r>
              <a:rPr lang="hu-HU" sz="2200" b="1" dirty="0"/>
              <a:t>végrehajtási hatásköröket </a:t>
            </a:r>
            <a:r>
              <a:rPr lang="hu-HU" sz="2200" dirty="0"/>
              <a:t>ruházhat a </a:t>
            </a:r>
            <a:r>
              <a:rPr lang="hu-HU" sz="2200" b="1" dirty="0"/>
              <a:t>Bizottságra</a:t>
            </a:r>
          </a:p>
          <a:p>
            <a:pPr algn="just"/>
            <a:r>
              <a:rPr lang="hu-HU" sz="2200" dirty="0"/>
              <a:t>Bizottság e delegált döntéshozói szerepe kapcsán kiépült, ellenőrzést gyakorló bizottsági rendszer miatt nevezik ezt az eljárástípust </a:t>
            </a:r>
            <a:r>
              <a:rPr lang="hu-HU" sz="2200" b="1" dirty="0" err="1"/>
              <a:t>komitológiának</a:t>
            </a:r>
            <a:endParaRPr lang="hu-HU" sz="2200" b="1" dirty="0"/>
          </a:p>
          <a:p>
            <a:pPr algn="just"/>
            <a:r>
              <a:rPr lang="hu-HU" sz="2200" dirty="0"/>
              <a:t>Bizottság munkáját egy, a tagállamok képviselőiből álló </a:t>
            </a:r>
            <a:r>
              <a:rPr lang="hu-HU" sz="2200" b="1" dirty="0"/>
              <a:t>bizottság</a:t>
            </a:r>
            <a:r>
              <a:rPr lang="hu-HU" sz="2200" dirty="0"/>
              <a:t> segíti illetve ellenőrzi, amelynek elnöke a Bizottság képviselője, aki azonban nem vehet részt a bizottság szavazásában</a:t>
            </a:r>
          </a:p>
          <a:p>
            <a:pPr algn="just"/>
            <a:r>
              <a:rPr lang="hu-HU" sz="2200" dirty="0"/>
              <a:t>182/2011/EU rendelet által az ún. </a:t>
            </a:r>
            <a:r>
              <a:rPr lang="hu-HU" sz="2200" b="1" dirty="0"/>
              <a:t>alap jogi aktusok*</a:t>
            </a:r>
            <a:r>
              <a:rPr lang="hu-HU" sz="2200" dirty="0"/>
              <a:t> tárgyköreinek megfelelően a bizottság</a:t>
            </a:r>
            <a:r>
              <a:rPr lang="hu-HU" sz="2200" i="1" dirty="0"/>
              <a:t> </a:t>
            </a:r>
            <a:r>
              <a:rPr lang="hu-HU" sz="2200" b="1" dirty="0"/>
              <a:t>vizsgálóbizottságként</a:t>
            </a:r>
            <a:r>
              <a:rPr lang="hu-HU" sz="2200" dirty="0"/>
              <a:t> vagy </a:t>
            </a:r>
            <a:r>
              <a:rPr lang="hu-HU" sz="2200" b="1" dirty="0"/>
              <a:t>tanácsadó bizottságként</a:t>
            </a:r>
            <a:r>
              <a:rPr lang="hu-HU" sz="2200" dirty="0"/>
              <a:t> jár el</a:t>
            </a:r>
          </a:p>
          <a:p>
            <a:pPr algn="just"/>
            <a:endParaRPr lang="hu-HU" sz="2200" b="1" dirty="0"/>
          </a:p>
          <a:p>
            <a:pPr algn="just"/>
            <a:endParaRPr lang="hu-HU" sz="2200" b="1" dirty="0"/>
          </a:p>
          <a:p>
            <a:pPr algn="just">
              <a:buNone/>
            </a:pPr>
            <a:r>
              <a:rPr lang="hu-HU" sz="2200" b="1" dirty="0"/>
              <a:t>* </a:t>
            </a:r>
            <a:r>
              <a:rPr lang="hu-HU" sz="2000" b="1" dirty="0"/>
              <a:t>= </a:t>
            </a:r>
            <a:r>
              <a:rPr lang="hu-HU" sz="2000" i="1" dirty="0"/>
              <a:t>Ha valamely kötelező erejű uniós jogi aktust egységes feltételek mellett kell végrehajtani </a:t>
            </a:r>
            <a:endParaRPr lang="hu-HU" sz="2000" b="1" i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49135" y="125760"/>
            <a:ext cx="9861665" cy="1143000"/>
          </a:xfrm>
        </p:spPr>
        <p:txBody>
          <a:bodyPr>
            <a:normAutofit/>
          </a:bodyPr>
          <a:lstStyle/>
          <a:p>
            <a:r>
              <a:rPr lang="hu-HU" sz="2800" dirty="0"/>
              <a:t>4.2.5. Intézményi döntéshozatal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36429" y="1181819"/>
            <a:ext cx="11524891" cy="5487541"/>
          </a:xfrm>
        </p:spPr>
        <p:txBody>
          <a:bodyPr>
            <a:normAutofit/>
          </a:bodyPr>
          <a:lstStyle/>
          <a:p>
            <a:pPr algn="just"/>
            <a:endParaRPr lang="hu-HU" i="1" dirty="0"/>
          </a:p>
          <a:p>
            <a:pPr algn="just"/>
            <a:r>
              <a:rPr lang="hu-HU" sz="2600" i="1" dirty="0"/>
              <a:t>Európai Tanácsban</a:t>
            </a:r>
            <a:r>
              <a:rPr lang="hu-HU" sz="2600" dirty="0"/>
              <a:t>: </a:t>
            </a:r>
            <a:r>
              <a:rPr lang="hu-HU" sz="2600" b="1" dirty="0"/>
              <a:t>félévente kétszer </a:t>
            </a:r>
            <a:r>
              <a:rPr lang="hu-HU" sz="2600" dirty="0"/>
              <a:t>ülésezik</a:t>
            </a:r>
            <a:r>
              <a:rPr lang="hu-HU" sz="2600" b="1" dirty="0"/>
              <a:t>  + rendkívüli </a:t>
            </a:r>
            <a:r>
              <a:rPr lang="hu-HU" sz="2600" dirty="0"/>
              <a:t>ülés is;</a:t>
            </a:r>
            <a:r>
              <a:rPr lang="hu-HU" sz="2600" b="1" dirty="0"/>
              <a:t> </a:t>
            </a:r>
          </a:p>
          <a:p>
            <a:pPr algn="just"/>
            <a:r>
              <a:rPr lang="hu-HU" sz="2600" dirty="0"/>
              <a:t>főszabályként a </a:t>
            </a:r>
            <a:r>
              <a:rPr lang="hu-HU" sz="2600" b="1" dirty="0"/>
              <a:t>konszenzuson</a:t>
            </a:r>
            <a:r>
              <a:rPr lang="hu-HU" sz="2600" dirty="0"/>
              <a:t> alapuló döntéshozatal + </a:t>
            </a:r>
            <a:r>
              <a:rPr lang="hu-HU" sz="2600" b="1" dirty="0"/>
              <a:t>minősített többséggel</a:t>
            </a:r>
            <a:r>
              <a:rPr lang="hu-HU" sz="2600" dirty="0"/>
              <a:t> jár el, akkor a tanácsi döntéshozatal szabályai irányadóak</a:t>
            </a:r>
          </a:p>
          <a:p>
            <a:pPr marL="0" indent="0" algn="just">
              <a:buNone/>
            </a:pPr>
            <a:endParaRPr lang="hu-HU" sz="2600" dirty="0"/>
          </a:p>
          <a:p>
            <a:pPr algn="just"/>
            <a:r>
              <a:rPr lang="hu-HU" sz="2600" i="1" dirty="0"/>
              <a:t>Európai Bizottságban</a:t>
            </a:r>
            <a:r>
              <a:rPr lang="hu-HU" sz="2600" dirty="0"/>
              <a:t>: </a:t>
            </a:r>
            <a:r>
              <a:rPr lang="hu-HU" sz="2600" b="1" dirty="0"/>
              <a:t>éves</a:t>
            </a:r>
            <a:r>
              <a:rPr lang="hu-HU" sz="2600" dirty="0"/>
              <a:t> </a:t>
            </a:r>
            <a:r>
              <a:rPr lang="hu-HU" sz="2600" b="1" dirty="0"/>
              <a:t>munkaprogram</a:t>
            </a:r>
            <a:r>
              <a:rPr lang="hu-HU" sz="2600" dirty="0"/>
              <a:t> + </a:t>
            </a:r>
            <a:r>
              <a:rPr lang="hu-HU" sz="2600" b="1" dirty="0"/>
              <a:t>biztosi „portfóliók” </a:t>
            </a:r>
            <a:r>
              <a:rPr lang="hu-HU" sz="2600" dirty="0"/>
              <a:t>alapján felelős adott biztos a Bizottság munkájának előkészítéséért és határozatainak végrehajtásáért + benyújtott javaslatokról </a:t>
            </a:r>
            <a:r>
              <a:rPr lang="hu-HU" sz="2600" b="1" dirty="0"/>
              <a:t>szóbeli eljárás</a:t>
            </a:r>
            <a:r>
              <a:rPr lang="hu-HU" sz="2600" dirty="0"/>
              <a:t> útján – ülésen – vagy </a:t>
            </a:r>
            <a:r>
              <a:rPr lang="hu-HU" sz="2600" b="1" dirty="0"/>
              <a:t>írásbeli eljárás</a:t>
            </a:r>
            <a:r>
              <a:rPr lang="hu-HU" sz="2600" dirty="0"/>
              <a:t> során dönt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5513" y="125760"/>
            <a:ext cx="9745287" cy="1143000"/>
          </a:xfrm>
        </p:spPr>
        <p:txBody>
          <a:bodyPr>
            <a:normAutofit/>
          </a:bodyPr>
          <a:lstStyle/>
          <a:p>
            <a:r>
              <a:rPr lang="hu-HU" sz="2800" dirty="0"/>
              <a:t>4.2.5. Intézményi döntéshozatal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524000" y="1397170"/>
            <a:ext cx="9144000" cy="5344198"/>
          </a:xfrm>
        </p:spPr>
        <p:txBody>
          <a:bodyPr/>
          <a:lstStyle/>
          <a:p>
            <a:pPr algn="just"/>
            <a:endParaRPr lang="hu-HU" i="1" dirty="0"/>
          </a:p>
          <a:p>
            <a:pPr algn="just"/>
            <a:r>
              <a:rPr lang="hu-HU" i="1" dirty="0"/>
              <a:t>Tanácsban</a:t>
            </a:r>
            <a:r>
              <a:rPr lang="hu-HU" dirty="0"/>
              <a:t>: </a:t>
            </a:r>
            <a:r>
              <a:rPr lang="hu-HU" b="1" dirty="0"/>
              <a:t>soros elnökség </a:t>
            </a:r>
            <a:r>
              <a:rPr lang="hu-HU" dirty="0"/>
              <a:t>meghatározó szerepe napirendekben</a:t>
            </a:r>
            <a:r>
              <a:rPr lang="hu-HU" b="1" dirty="0"/>
              <a:t> + COREPER előkészítő </a:t>
            </a:r>
            <a:r>
              <a:rPr lang="hu-HU" dirty="0"/>
              <a:t>szerepe</a:t>
            </a:r>
            <a:r>
              <a:rPr lang="hu-HU" b="1" dirty="0"/>
              <a:t> + </a:t>
            </a:r>
            <a:r>
              <a:rPr lang="hu-HU" dirty="0"/>
              <a:t>főszabályként a </a:t>
            </a:r>
            <a:r>
              <a:rPr lang="hu-HU" b="1" dirty="0"/>
              <a:t>minősített többségi</a:t>
            </a:r>
            <a:r>
              <a:rPr lang="hu-HU" dirty="0"/>
              <a:t> döntéshozatal </a:t>
            </a:r>
          </a:p>
          <a:p>
            <a:pPr marL="0" indent="0" algn="just">
              <a:buNone/>
            </a:pPr>
            <a:endParaRPr lang="hu-HU" dirty="0"/>
          </a:p>
          <a:p>
            <a:pPr algn="just"/>
            <a:r>
              <a:rPr lang="hu-HU" i="1" dirty="0"/>
              <a:t>Európai Parlamentben</a:t>
            </a:r>
            <a:r>
              <a:rPr lang="hu-HU" dirty="0"/>
              <a:t>: </a:t>
            </a:r>
            <a:r>
              <a:rPr lang="hu-HU" b="1" dirty="0"/>
              <a:t>rendes</a:t>
            </a:r>
            <a:r>
              <a:rPr lang="hu-HU" dirty="0"/>
              <a:t> ülésszak (ezen belül legalább havi rendszerességgel tart négynapos plenáris ülést Strasbourgban </a:t>
            </a:r>
            <a:r>
              <a:rPr lang="hu-HU" b="1" dirty="0"/>
              <a:t>+</a:t>
            </a:r>
            <a:r>
              <a:rPr lang="hu-HU" dirty="0"/>
              <a:t> további rövidebb plenáris ülések és rész-, valamint szakbizottsági ülések) </a:t>
            </a:r>
            <a:r>
              <a:rPr lang="hu-HU" b="1" dirty="0"/>
              <a:t>+</a:t>
            </a:r>
            <a:r>
              <a:rPr lang="hu-HU" dirty="0"/>
              <a:t> kérelmére </a:t>
            </a:r>
            <a:r>
              <a:rPr lang="hu-HU" b="1" dirty="0"/>
              <a:t>rendkívüli ülésszakot</a:t>
            </a:r>
            <a:r>
              <a:rPr lang="hu-HU" dirty="0"/>
              <a:t> tarthat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3600" dirty="0"/>
              <a:t>5. fejezet: Közpénzügyek az Európai Unióban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1"/>
          <p:cNvSpPr>
            <a:spLocks noGrp="1"/>
          </p:cNvSpPr>
          <p:nvPr>
            <p:ph type="title" idx="4294967295"/>
          </p:nvPr>
        </p:nvSpPr>
        <p:spPr>
          <a:xfrm>
            <a:off x="473825" y="0"/>
            <a:ext cx="10194175" cy="130471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5.1.1. Költségvetés elvei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631504" y="1557338"/>
            <a:ext cx="8928992" cy="511202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egységesség és a teljesség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évenkéntiség 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egyensúly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elszámolási egység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 globális fedezet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egyediség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 hatékony és eredményes pénzgazdálkodás elve</a:t>
            </a: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átláthatóság elve</a:t>
            </a:r>
          </a:p>
          <a:p>
            <a:pPr>
              <a:defRPr/>
            </a:pP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sz="2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 idx="4294967295"/>
          </p:nvPr>
        </p:nvSpPr>
        <p:spPr>
          <a:xfrm>
            <a:off x="290945" y="188640"/>
            <a:ext cx="10377055" cy="111607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5.2.1. Többéves pénzügyi keret </a:t>
            </a:r>
            <a:br>
              <a:rPr lang="hu-HU" altLang="hu-HU" sz="2800" dirty="0"/>
            </a:br>
            <a:r>
              <a:rPr lang="hu-HU" altLang="hu-HU" sz="2600" dirty="0"/>
              <a:t>5.2.2. Az éves költségvetés</a:t>
            </a:r>
          </a:p>
        </p:txBody>
      </p:sp>
      <p:sp>
        <p:nvSpPr>
          <p:cNvPr id="39939" name="Tartalom helye 2"/>
          <p:cNvSpPr>
            <a:spLocks noGrp="1"/>
          </p:cNvSpPr>
          <p:nvPr>
            <p:ph idx="4294967295"/>
          </p:nvPr>
        </p:nvSpPr>
        <p:spPr>
          <a:xfrm>
            <a:off x="1631504" y="1700808"/>
            <a:ext cx="8856984" cy="4896544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hu-HU" altLang="hu-HU" sz="2600" b="1" dirty="0">
                <a:cs typeface="Times New Roman" panose="02020603050405020304" pitchFamily="18" charset="0"/>
              </a:rPr>
              <a:t>Többéves pénzügyi keret</a:t>
            </a:r>
          </a:p>
          <a:p>
            <a:pPr marL="697230" lvl="1" indent="-342900">
              <a:buClr>
                <a:schemeClr val="tx1"/>
              </a:buClr>
            </a:pPr>
            <a:r>
              <a:rPr lang="hu-HU" altLang="hu-HU" sz="2600" dirty="0">
                <a:cs typeface="Times New Roman" panose="02020603050405020304" pitchFamily="18" charset="0"/>
              </a:rPr>
              <a:t>Korábban: pénzügyi perspektívák</a:t>
            </a:r>
          </a:p>
          <a:p>
            <a:pPr marL="697230" lvl="1" indent="-342900">
              <a:buClr>
                <a:schemeClr val="tx1"/>
              </a:buClr>
            </a:pPr>
            <a:r>
              <a:rPr lang="hu-HU" altLang="hu-HU" sz="2600" dirty="0">
                <a:cs typeface="Times New Roman" panose="02020603050405020304" pitchFamily="18" charset="0"/>
              </a:rPr>
              <a:t>Eljárás</a:t>
            </a: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hu-HU" altLang="hu-HU" sz="2600" b="1" dirty="0">
                <a:cs typeface="Times New Roman" panose="02020603050405020304" pitchFamily="18" charset="0"/>
              </a:rPr>
              <a:t>Éves költségvetés</a:t>
            </a:r>
          </a:p>
          <a:p>
            <a:pPr marL="697230" lvl="1" indent="-342900">
              <a:buClr>
                <a:schemeClr val="tx1"/>
              </a:buClr>
            </a:pPr>
            <a:r>
              <a:rPr lang="hu-HU" altLang="hu-HU" sz="2600" dirty="0">
                <a:cs typeface="Times New Roman" panose="02020603050405020304" pitchFamily="18" charset="0"/>
              </a:rPr>
              <a:t>Bizottság </a:t>
            </a:r>
            <a:r>
              <a:rPr lang="hu-HU" altLang="hu-HU" sz="2600" dirty="0">
                <a:cs typeface="Times New Roman" panose="02020603050405020304" pitchFamily="18" charset="0"/>
                <a:sym typeface="Wingdings" panose="05000000000000000000" pitchFamily="2" charset="2"/>
              </a:rPr>
              <a:t> Tanács  EP</a:t>
            </a:r>
          </a:p>
          <a:p>
            <a:pPr marL="697230" lvl="1" indent="-342900">
              <a:buClr>
                <a:schemeClr val="tx1"/>
              </a:buClr>
            </a:pPr>
            <a:r>
              <a:rPr lang="hu-HU" altLang="hu-HU" sz="2600" dirty="0">
                <a:cs typeface="Times New Roman" panose="02020603050405020304" pitchFamily="18" charset="0"/>
                <a:sym typeface="Wingdings" panose="05000000000000000000" pitchFamily="2" charset="2"/>
              </a:rPr>
              <a:t>Egyeztető bizottság</a:t>
            </a:r>
            <a:endParaRPr lang="hu-HU" altLang="hu-HU" sz="2600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altLang="hu-H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7076" y="44624"/>
            <a:ext cx="9189324" cy="1275871"/>
          </a:xfrm>
        </p:spPr>
        <p:txBody>
          <a:bodyPr>
            <a:normAutofit/>
          </a:bodyPr>
          <a:lstStyle/>
          <a:p>
            <a:r>
              <a:rPr lang="hu-HU" sz="2800" dirty="0"/>
              <a:t>1.3. De Gaulle Európája:</a:t>
            </a:r>
            <a:br>
              <a:rPr lang="hu-HU" sz="2800" dirty="0"/>
            </a:br>
            <a:r>
              <a:rPr lang="hu-HU" sz="2800" dirty="0"/>
              <a:t>az 1960-as évek integrációs fejleményei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7528" y="1484784"/>
            <a:ext cx="8640960" cy="5141168"/>
          </a:xfrm>
        </p:spPr>
        <p:txBody>
          <a:bodyPr>
            <a:normAutofit/>
          </a:bodyPr>
          <a:lstStyle/>
          <a:p>
            <a:pPr algn="just"/>
            <a:r>
              <a:rPr lang="hu-HU" sz="2600" dirty="0" err="1"/>
              <a:t>szupranacionalizmus</a:t>
            </a:r>
            <a:r>
              <a:rPr lang="hu-HU" sz="2600" dirty="0"/>
              <a:t> vs. </a:t>
            </a:r>
            <a:r>
              <a:rPr lang="hu-HU" sz="2600" dirty="0" err="1"/>
              <a:t>kormányköziség</a:t>
            </a:r>
            <a:endParaRPr lang="hu-HU" sz="2600" dirty="0"/>
          </a:p>
          <a:p>
            <a:pPr algn="just"/>
            <a:r>
              <a:rPr lang="en-GB" sz="2600" dirty="0"/>
              <a:t>Charles de Gaulle</a:t>
            </a:r>
            <a:endParaRPr lang="hu-HU" sz="2600" dirty="0"/>
          </a:p>
          <a:p>
            <a:pPr lvl="1" algn="just"/>
            <a:r>
              <a:rPr lang="hu-HU" sz="2600" dirty="0"/>
              <a:t>nemzetek Európája</a:t>
            </a:r>
          </a:p>
          <a:p>
            <a:pPr lvl="1" algn="just"/>
            <a:r>
              <a:rPr lang="hu-HU" sz="2600" dirty="0"/>
              <a:t>1965 üres székek politikája</a:t>
            </a:r>
          </a:p>
          <a:p>
            <a:pPr lvl="1" algn="just"/>
            <a:r>
              <a:rPr lang="hu-HU" sz="2600" dirty="0"/>
              <a:t>1966 luxemburgi kompromisszum</a:t>
            </a:r>
          </a:p>
          <a:p>
            <a:pPr marL="457200" lvl="1" indent="342900" algn="just">
              <a:buNone/>
            </a:pPr>
            <a:r>
              <a:rPr lang="hu-HU" sz="2600" dirty="0"/>
              <a:t>„alapvető nemzeti érdek”</a:t>
            </a:r>
          </a:p>
          <a:p>
            <a:pPr lvl="1" algn="just"/>
            <a:r>
              <a:rPr lang="hu-HU" sz="2600" dirty="0"/>
              <a:t>brit vétó</a:t>
            </a:r>
          </a:p>
          <a:p>
            <a:pPr algn="just"/>
            <a:r>
              <a:rPr lang="hu-HU" sz="2600" dirty="0"/>
              <a:t>Közös Agrárpolitika</a:t>
            </a:r>
            <a:endParaRPr lang="en-US" sz="26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2403" y="0"/>
            <a:ext cx="6045348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8471" y="5094520"/>
            <a:ext cx="5524044" cy="92313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258141" y="6160828"/>
            <a:ext cx="56943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latin typeface="+mj-lt"/>
                <a:cs typeface="Times New Roman" panose="02020603050405020304" pitchFamily="18" charset="0"/>
              </a:rPr>
              <a:t>https://www.consilium.europa.eu/hu/infographics/eu-budget-timeline/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5707" y="159217"/>
            <a:ext cx="272955" cy="22012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460" y="177667"/>
            <a:ext cx="8265503" cy="648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ím 1"/>
          <p:cNvSpPr txBox="1"/>
          <p:nvPr/>
        </p:nvSpPr>
        <p:spPr>
          <a:xfrm>
            <a:off x="8447963" y="1173709"/>
            <a:ext cx="3512025" cy="203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dirty="0"/>
              <a:t>A 2021–2027-es időszakra vonatkozó új </a:t>
            </a:r>
            <a:br>
              <a:rPr lang="hu-HU" sz="2800" dirty="0"/>
            </a:br>
            <a:r>
              <a:rPr lang="hu-HU" sz="2800" dirty="0"/>
              <a:t>többéves pénzügyi keret</a:t>
            </a:r>
            <a:endParaRPr lang="hu-HU" alt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8525" y="3370899"/>
            <a:ext cx="469433" cy="4633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23828" y="3364802"/>
            <a:ext cx="469433" cy="46943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59131" y="3350712"/>
            <a:ext cx="463336" cy="469433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6745261" y="6346209"/>
            <a:ext cx="5214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latin typeface="+mj-lt"/>
                <a:cs typeface="Times New Roman" panose="02020603050405020304" pitchFamily="18" charset="0"/>
              </a:rPr>
              <a:t>https://tudastar.menedek.hu/hirek/eu-2021-2027-koltsegvetese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artalom helye 2"/>
          <p:cNvSpPr>
            <a:spLocks noGrp="1"/>
          </p:cNvSpPr>
          <p:nvPr>
            <p:ph idx="4294967295"/>
          </p:nvPr>
        </p:nvSpPr>
        <p:spPr>
          <a:xfrm>
            <a:off x="1524000" y="1196752"/>
            <a:ext cx="9144000" cy="566124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u-HU" altLang="hu-HU" sz="3600" dirty="0"/>
          </a:p>
          <a:p>
            <a:pPr>
              <a:lnSpc>
                <a:spcPct val="150000"/>
              </a:lnSpc>
            </a:pPr>
            <a:endParaRPr lang="hu-HU" altLang="hu-HU" sz="2400" dirty="0"/>
          </a:p>
          <a:p>
            <a:pPr>
              <a:lnSpc>
                <a:spcPct val="150000"/>
              </a:lnSpc>
            </a:pPr>
            <a:endParaRPr lang="hu-HU" altLang="hu-HU" sz="2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309" y="652967"/>
            <a:ext cx="9839091" cy="601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ím 1"/>
          <p:cNvSpPr txBox="1"/>
          <p:nvPr/>
        </p:nvSpPr>
        <p:spPr>
          <a:xfrm>
            <a:off x="4106148" y="216240"/>
            <a:ext cx="7862940" cy="873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dirty="0"/>
              <a:t>A 2021–2027-es időszakra vonatkozó új többéves pénzügyi keret</a:t>
            </a:r>
            <a:endParaRPr lang="hu-HU" altLang="hu-HU" sz="28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 idx="4294967295"/>
          </p:nvPr>
        </p:nvSpPr>
        <p:spPr>
          <a:xfrm>
            <a:off x="473825" y="0"/>
            <a:ext cx="10194175" cy="130471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Megismert főbb fogalmak</a:t>
            </a:r>
          </a:p>
        </p:txBody>
      </p:sp>
      <p:sp>
        <p:nvSpPr>
          <p:cNvPr id="43011" name="Tartalom helye 2"/>
          <p:cNvSpPr>
            <a:spLocks noGrp="1"/>
          </p:cNvSpPr>
          <p:nvPr>
            <p:ph idx="4294967295"/>
          </p:nvPr>
        </p:nvSpPr>
        <p:spPr>
          <a:xfrm>
            <a:off x="2711624" y="1556793"/>
            <a:ext cx="7041976" cy="45693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altLang="hu-HU" sz="2600" dirty="0"/>
              <a:t>Költségvetési alapelvek</a:t>
            </a:r>
          </a:p>
          <a:p>
            <a:pPr>
              <a:lnSpc>
                <a:spcPct val="150000"/>
              </a:lnSpc>
            </a:pPr>
            <a:r>
              <a:rPr lang="hu-HU" altLang="hu-HU" sz="2600" dirty="0" err="1"/>
              <a:t>HÉA-alapú</a:t>
            </a:r>
            <a:r>
              <a:rPr lang="hu-HU" altLang="hu-HU" sz="2600" dirty="0"/>
              <a:t> befizetés</a:t>
            </a:r>
          </a:p>
          <a:p>
            <a:pPr>
              <a:lnSpc>
                <a:spcPct val="150000"/>
              </a:lnSpc>
            </a:pPr>
            <a:r>
              <a:rPr lang="hu-HU" altLang="hu-HU" sz="2600" dirty="0" err="1"/>
              <a:t>GNI-alapú</a:t>
            </a:r>
            <a:r>
              <a:rPr lang="hu-HU" altLang="hu-HU" sz="2600" dirty="0"/>
              <a:t> hozzájárulás</a:t>
            </a:r>
          </a:p>
          <a:p>
            <a:pPr>
              <a:lnSpc>
                <a:spcPct val="150000"/>
              </a:lnSpc>
            </a:pPr>
            <a:r>
              <a:rPr lang="hu-HU" altLang="hu-HU" sz="2600" dirty="0"/>
              <a:t>Nettó befizetők</a:t>
            </a:r>
          </a:p>
          <a:p>
            <a:pPr>
              <a:lnSpc>
                <a:spcPct val="150000"/>
              </a:lnSpc>
            </a:pPr>
            <a:r>
              <a:rPr lang="hu-HU" altLang="hu-HU" sz="2600" dirty="0"/>
              <a:t>Kiigazító mechanizmusok</a:t>
            </a:r>
          </a:p>
          <a:p>
            <a:pPr>
              <a:lnSpc>
                <a:spcPct val="150000"/>
              </a:lnSpc>
            </a:pPr>
            <a:endParaRPr lang="hu-HU" altLang="hu-HU" sz="2400" dirty="0"/>
          </a:p>
          <a:p>
            <a:pPr>
              <a:lnSpc>
                <a:spcPct val="150000"/>
              </a:lnSpc>
            </a:pPr>
            <a:endParaRPr lang="hu-HU" altLang="hu-HU" sz="24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3600" dirty="0"/>
              <a:t>6. fejezet: Az Európai Unió hatáskörei és politikái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4073" y="188640"/>
            <a:ext cx="10997738" cy="1070992"/>
          </a:xfrm>
        </p:spPr>
        <p:txBody>
          <a:bodyPr>
            <a:normAutofit/>
          </a:bodyPr>
          <a:lstStyle/>
          <a:p>
            <a:r>
              <a:rPr lang="hu-HU" sz="2800" dirty="0"/>
              <a:t>6.1.  A hatáskör-átruházás elve </a:t>
            </a:r>
            <a:br>
              <a:rPr lang="hu-HU" sz="2800" dirty="0"/>
            </a:br>
            <a:r>
              <a:rPr lang="hu-HU" sz="2800" dirty="0"/>
              <a:t> és az uniós hatáskörök 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1504" y="2132857"/>
            <a:ext cx="9036496" cy="452596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u-HU" sz="2200" dirty="0"/>
              <a:t>Hatáskör-átruházás elve (EUSZ 5. cikk (2))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200" dirty="0"/>
              <a:t>Az EU kizárólag a tagállamok által a Szerződésekben ráruházott hatáskörök határain belül jár el.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200" dirty="0"/>
              <a:t>Az át nem ruházott hatáskör a tagállamoknál marad.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200" dirty="0"/>
              <a:t>EUSZ 13. cikk (2)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200" dirty="0"/>
              <a:t>Az egyes intézmények a Szerződésekben meghatározott eljárások, feltételek és célok szerint járnak el.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200" dirty="0"/>
              <a:t>EUSZ 263. cikk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200" dirty="0"/>
              <a:t>A hatáskör hiánya az uniós aktus érvénytelenségét (megsemmisítését) eredményezi.</a:t>
            </a:r>
          </a:p>
        </p:txBody>
      </p:sp>
      <p:sp>
        <p:nvSpPr>
          <p:cNvPr id="4" name="Téglalap 3"/>
          <p:cNvSpPr/>
          <p:nvPr/>
        </p:nvSpPr>
        <p:spPr>
          <a:xfrm>
            <a:off x="1938261" y="1486526"/>
            <a:ext cx="1915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>
                <a:latin typeface="+mj-lt"/>
                <a:cs typeface="Times New Roman" panose="02020603050405020304" pitchFamily="18" charset="0"/>
              </a:rPr>
              <a:t>Alapelvek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9135" y="188640"/>
            <a:ext cx="10540538" cy="1080120"/>
          </a:xfrm>
        </p:spPr>
        <p:txBody>
          <a:bodyPr>
            <a:normAutofit/>
          </a:bodyPr>
          <a:lstStyle/>
          <a:p>
            <a:r>
              <a:rPr lang="hu-HU" sz="2800" dirty="0"/>
              <a:t>6.1.  A hatáskör-átruházás elve és az uniós hatáskörök 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75520" y="1600200"/>
            <a:ext cx="8435280" cy="506916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u-HU" sz="2600" dirty="0"/>
              <a:t>Rugalmassági klauzula (EUMSZ 352. cikk)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600" dirty="0"/>
              <a:t>Szerződéses célkitűzés megvalósításához hiányzó hatáskör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600" dirty="0"/>
              <a:t>A Tanács egyhangúlag a Bizottság javaslatára és az EP hozzájárulásával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600" dirty="0"/>
              <a:t>KKBP kizárt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600" dirty="0"/>
              <a:t>Jogharmonizáció kiterjesztése kizárt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635" y="188640"/>
            <a:ext cx="10823171" cy="1070992"/>
          </a:xfrm>
        </p:spPr>
        <p:txBody>
          <a:bodyPr>
            <a:normAutofit/>
          </a:bodyPr>
          <a:lstStyle/>
          <a:p>
            <a:r>
              <a:rPr lang="hu-HU" sz="2800" dirty="0"/>
              <a:t>6.1.  A hatáskör-átruházás elve </a:t>
            </a:r>
            <a:br>
              <a:rPr lang="hu-HU" sz="2800" dirty="0"/>
            </a:br>
            <a:r>
              <a:rPr lang="hu-HU" sz="2800" dirty="0"/>
              <a:t> és az uniós hatáskörök rendszere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981200" y="1700809"/>
            <a:ext cx="8229600" cy="4425355"/>
          </a:xfrm>
        </p:spPr>
        <p:txBody>
          <a:bodyPr/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Beleértett hatáskörök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Szűkebb értelemben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Meglévő hatáskör gyakorlásához feltétlenül szükséges további hatáskör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Belső és külső hatáskörök párhuzamossága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Tágabb értelemben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Szerződéses célkitűzés alapján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Feladattűzés alapján</a:t>
            </a:r>
          </a:p>
          <a:p>
            <a:pPr algn="just"/>
            <a:endParaRPr lang="hu-H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635" y="44624"/>
            <a:ext cx="11388437" cy="1152128"/>
          </a:xfrm>
        </p:spPr>
        <p:txBody>
          <a:bodyPr>
            <a:normAutofit/>
          </a:bodyPr>
          <a:lstStyle/>
          <a:p>
            <a:r>
              <a:rPr lang="hu-HU" sz="3100" dirty="0"/>
              <a:t>6.1.  A hatáskör-átruházás elve és az uniós hatáskörök rendszere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hu-HU" sz="2800" dirty="0"/>
              <a:t>-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hu-HU" sz="2700" dirty="0">
                <a:ea typeface="+mn-ea"/>
                <a:cs typeface="Times New Roman" panose="02020603050405020304" pitchFamily="18" charset="0"/>
              </a:rPr>
              <a:t>Hatásköri kategóriák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847528" y="1349550"/>
          <a:ext cx="8496945" cy="531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0822" y="266008"/>
            <a:ext cx="10740043" cy="836712"/>
          </a:xfrm>
        </p:spPr>
        <p:txBody>
          <a:bodyPr>
            <a:noAutofit/>
          </a:bodyPr>
          <a:lstStyle/>
          <a:p>
            <a:r>
              <a:rPr lang="hu-HU" sz="2800" dirty="0"/>
              <a:t>6.1.  A hatáskör-átruházás elve és az uniós hatáskörök 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520950"/>
            <a:ext cx="9144000" cy="5364435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u-HU" sz="2000" dirty="0"/>
              <a:t>Szubszidiaritás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000" dirty="0"/>
              <a:t>A kizárólagos hatáskörbe nem tartozó területeken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000" dirty="0"/>
              <a:t>Az EU csak akkor jár el, ha az intézkedés céljait a tagállamok nem tudják megfelelően megvalósítani.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dirty="0"/>
              <a:t>Arányosság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000" dirty="0"/>
              <a:t>Sem tartalmilag, sem formailag nem terjedhet túl azon, ami a szerződéses célkitűzések megvalósításához szükséges.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dirty="0"/>
              <a:t>Parlamenti ellenőrzés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000" dirty="0"/>
              <a:t>Sárga lap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hu-HU" dirty="0"/>
              <a:t>Nemzeti parlamentek egynegyede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000" dirty="0"/>
              <a:t>Narancssárga lap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hu-HU" dirty="0"/>
              <a:t>Nemzeti parlamentek többsége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dirty="0"/>
              <a:t>Bírósági kontroll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000" dirty="0"/>
              <a:t>EUMSZ 263. cikk alapján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651936" y="997730"/>
            <a:ext cx="43073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A hatáskörök gyakorlása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0698" y="188640"/>
            <a:ext cx="8188037" cy="954360"/>
          </a:xfrm>
        </p:spPr>
        <p:txBody>
          <a:bodyPr>
            <a:noAutofit/>
          </a:bodyPr>
          <a:lstStyle/>
          <a:p>
            <a:r>
              <a:rPr lang="hu-HU" sz="2800" dirty="0"/>
              <a:t>1.4. Válaszút előtt az 1970-es években: megtorpanás és kiútkeresés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51584" y="1304926"/>
            <a:ext cx="8028384" cy="5391819"/>
          </a:xfrm>
        </p:spPr>
        <p:txBody>
          <a:bodyPr>
            <a:noAutofit/>
          </a:bodyPr>
          <a:lstStyle/>
          <a:p>
            <a:r>
              <a:rPr lang="hu-HU" sz="2600" dirty="0"/>
              <a:t>brit bővítés (UK, IE, DK)</a:t>
            </a:r>
          </a:p>
          <a:p>
            <a:r>
              <a:rPr lang="hu-HU" sz="2600" dirty="0"/>
              <a:t>olajválság</a:t>
            </a:r>
          </a:p>
          <a:p>
            <a:r>
              <a:rPr lang="hu-HU" sz="2600" dirty="0" err="1"/>
              <a:t>Bretton-Woods-i</a:t>
            </a:r>
            <a:r>
              <a:rPr lang="hu-HU" sz="2600" dirty="0"/>
              <a:t> rendszer csődje</a:t>
            </a:r>
          </a:p>
          <a:p>
            <a:r>
              <a:rPr lang="hu-HU" sz="2600" dirty="0" err="1"/>
              <a:t>euszklerózis</a:t>
            </a:r>
            <a:endParaRPr lang="hu-HU" sz="2600" dirty="0"/>
          </a:p>
          <a:p>
            <a:r>
              <a:rPr lang="hu-HU" sz="2600" dirty="0"/>
              <a:t>közösségi költségvetés – vámok, lefölözések, VAT(ÁFA) adó bevétel (1%)</a:t>
            </a:r>
          </a:p>
          <a:p>
            <a:r>
              <a:rPr lang="hu-HU" sz="2600" dirty="0"/>
              <a:t>gazdasági és monetáris unió tervezet</a:t>
            </a:r>
          </a:p>
          <a:p>
            <a:r>
              <a:rPr lang="hu-HU" sz="2600" dirty="0"/>
              <a:t>ERM</a:t>
            </a:r>
          </a:p>
          <a:p>
            <a:r>
              <a:rPr lang="hu-HU" sz="2600" dirty="0"/>
              <a:t>1974 Európai Tanács</a:t>
            </a:r>
          </a:p>
          <a:p>
            <a:r>
              <a:rPr lang="hu-HU" sz="2600" dirty="0"/>
              <a:t>1979 EP közvetlen választása</a:t>
            </a:r>
            <a:endParaRPr lang="en-US" sz="26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0451" y="260648"/>
            <a:ext cx="9720349" cy="998984"/>
          </a:xfrm>
        </p:spPr>
        <p:txBody>
          <a:bodyPr>
            <a:normAutofit/>
          </a:bodyPr>
          <a:lstStyle/>
          <a:p>
            <a:r>
              <a:rPr lang="hu-HU" sz="2800" dirty="0"/>
              <a:t>6.2.  Az EU belső politikái </a:t>
            </a:r>
            <a:br>
              <a:rPr lang="hu-HU" sz="2800" dirty="0"/>
            </a:br>
            <a:r>
              <a:rPr lang="hu-HU" sz="2600" dirty="0"/>
              <a:t>6.2.1. Belső piac</a:t>
            </a:r>
            <a:endParaRPr lang="en-US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dirty="0"/>
              <a:t>gazdasági integráció</a:t>
            </a:r>
          </a:p>
          <a:p>
            <a:pPr lvl="1" algn="just"/>
            <a:r>
              <a:rPr lang="hu-HU" sz="2800" dirty="0"/>
              <a:t>preferenciális megállapodások</a:t>
            </a:r>
          </a:p>
          <a:p>
            <a:pPr lvl="1" algn="just"/>
            <a:r>
              <a:rPr lang="hu-HU" sz="2800" dirty="0"/>
              <a:t>szabadkereskedelmi övezet</a:t>
            </a:r>
          </a:p>
          <a:p>
            <a:pPr lvl="1" algn="just"/>
            <a:r>
              <a:rPr lang="hu-HU" sz="2800" dirty="0"/>
              <a:t>vámunió (Római Szerződések; 1968)</a:t>
            </a:r>
          </a:p>
          <a:p>
            <a:pPr lvl="1" algn="just"/>
            <a:r>
              <a:rPr lang="hu-HU" sz="2800" dirty="0"/>
              <a:t>közös piac (Római Szerződések)</a:t>
            </a:r>
          </a:p>
          <a:p>
            <a:pPr lvl="1" algn="just"/>
            <a:r>
              <a:rPr lang="hu-HU" sz="2800" dirty="0"/>
              <a:t>(egységes belső piac) (Egységes Európai Okmány; 1993)</a:t>
            </a:r>
          </a:p>
          <a:p>
            <a:pPr lvl="1" algn="just"/>
            <a:r>
              <a:rPr lang="hu-HU" sz="2800" dirty="0"/>
              <a:t>gazdasági és monetáris unió (Maastrichti Szerződés; 2002)</a:t>
            </a:r>
          </a:p>
          <a:p>
            <a:pPr lvl="1" algn="just"/>
            <a:r>
              <a:rPr lang="hu-HU" sz="2800" dirty="0"/>
              <a:t>politikai unió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636" y="125760"/>
            <a:ext cx="9589484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6.2.1. Belső piac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600200"/>
            <a:ext cx="8892480" cy="5141168"/>
          </a:xfrm>
        </p:spPr>
        <p:txBody>
          <a:bodyPr>
            <a:normAutofit/>
          </a:bodyPr>
          <a:lstStyle/>
          <a:p>
            <a:pPr algn="just"/>
            <a:r>
              <a:rPr lang="hu-HU" sz="2000" dirty="0"/>
              <a:t>vámunió</a:t>
            </a:r>
          </a:p>
          <a:p>
            <a:pPr lvl="1" algn="just"/>
            <a:r>
              <a:rPr lang="hu-HU" sz="2000" dirty="0"/>
              <a:t>vámmentes belső térség</a:t>
            </a:r>
          </a:p>
          <a:p>
            <a:pPr lvl="1" algn="just"/>
            <a:r>
              <a:rPr lang="hu-HU" sz="2000" dirty="0"/>
              <a:t>egységes külső vámhatár</a:t>
            </a:r>
          </a:p>
          <a:p>
            <a:pPr lvl="1" algn="just"/>
            <a:r>
              <a:rPr lang="hu-HU" sz="2000" dirty="0"/>
              <a:t>közösségi költségvetés</a:t>
            </a:r>
          </a:p>
          <a:p>
            <a:pPr lvl="1" algn="just"/>
            <a:r>
              <a:rPr lang="hu-HU" sz="2000" dirty="0"/>
              <a:t>kizárólagos uniós hatáskör</a:t>
            </a:r>
          </a:p>
          <a:p>
            <a:pPr algn="just"/>
            <a:r>
              <a:rPr lang="hu-HU" sz="2000" dirty="0"/>
              <a:t>belső piac</a:t>
            </a:r>
          </a:p>
          <a:p>
            <a:pPr lvl="1" algn="just"/>
            <a:r>
              <a:rPr lang="hu-HU" sz="2000" dirty="0"/>
              <a:t>négy szabadság</a:t>
            </a:r>
          </a:p>
          <a:p>
            <a:pPr lvl="2" algn="just"/>
            <a:r>
              <a:rPr lang="hu-HU" dirty="0"/>
              <a:t>áru</a:t>
            </a:r>
          </a:p>
          <a:p>
            <a:pPr lvl="2" algn="just"/>
            <a:r>
              <a:rPr lang="hu-HU" dirty="0"/>
              <a:t>tőke</a:t>
            </a:r>
          </a:p>
          <a:p>
            <a:pPr lvl="2" algn="just"/>
            <a:r>
              <a:rPr lang="hu-HU" dirty="0"/>
              <a:t>munkaerő (személyek – jogi és természetes)</a:t>
            </a:r>
          </a:p>
          <a:p>
            <a:pPr lvl="2" algn="just"/>
            <a:r>
              <a:rPr lang="hu-HU" dirty="0"/>
              <a:t>szolgáltatások</a:t>
            </a:r>
          </a:p>
          <a:p>
            <a:pPr lvl="1" algn="just"/>
            <a:r>
              <a:rPr lang="hu-HU" sz="2000" dirty="0"/>
              <a:t>pozitív szabályozás</a:t>
            </a:r>
          </a:p>
          <a:p>
            <a:pPr lvl="1" algn="just"/>
            <a:r>
              <a:rPr lang="hu-HU" sz="2000" dirty="0"/>
              <a:t>kizárólagos uniós hatáskör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571" y="53752"/>
            <a:ext cx="9903229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6.2.2. Mezőgazdaság és halászat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600200"/>
            <a:ext cx="8784976" cy="5257800"/>
          </a:xfrm>
        </p:spPr>
        <p:txBody>
          <a:bodyPr>
            <a:normAutofit/>
          </a:bodyPr>
          <a:lstStyle/>
          <a:p>
            <a:r>
              <a:rPr lang="hu-HU" sz="2200" dirty="0"/>
              <a:t>Mezőgazdasági politika</a:t>
            </a:r>
          </a:p>
          <a:p>
            <a:pPr lvl="1"/>
            <a:r>
              <a:rPr lang="hu-HU" sz="2200" dirty="0"/>
              <a:t>EMOGA </a:t>
            </a:r>
            <a:r>
              <a:rPr lang="hu-HU" sz="2200" dirty="0">
                <a:sym typeface="Wingdings" panose="05000000000000000000" pitchFamily="2" charset="2"/>
              </a:rPr>
              <a:t> EMGA (Garanciaalap), EMVA (Vidékfejlesztési Alap)</a:t>
            </a:r>
          </a:p>
          <a:p>
            <a:pPr lvl="1"/>
            <a:r>
              <a:rPr lang="hu-HU" sz="2200" dirty="0">
                <a:sym typeface="Wingdings" panose="05000000000000000000" pitchFamily="2" charset="2"/>
              </a:rPr>
              <a:t>környezetvédelem</a:t>
            </a:r>
          </a:p>
          <a:p>
            <a:pPr lvl="1"/>
            <a:r>
              <a:rPr lang="hu-HU" sz="2200" dirty="0">
                <a:sym typeface="Wingdings" panose="05000000000000000000" pitchFamily="2" charset="2"/>
              </a:rPr>
              <a:t>vidékfejlesztés</a:t>
            </a:r>
          </a:p>
          <a:p>
            <a:pPr lvl="1"/>
            <a:r>
              <a:rPr lang="hu-HU" sz="2200" dirty="0">
                <a:sym typeface="Wingdings" panose="05000000000000000000" pitchFamily="2" charset="2"/>
              </a:rPr>
              <a:t>jövedelemtámogatás</a:t>
            </a:r>
          </a:p>
          <a:p>
            <a:pPr lvl="1"/>
            <a:r>
              <a:rPr lang="hu-HU" sz="2200" dirty="0">
                <a:sym typeface="Wingdings" panose="05000000000000000000" pitchFamily="2" charset="2"/>
              </a:rPr>
              <a:t>föld, állat alapú támogatás</a:t>
            </a:r>
          </a:p>
          <a:p>
            <a:pPr lvl="1"/>
            <a:r>
              <a:rPr lang="hu-HU" sz="2200" dirty="0">
                <a:sym typeface="Wingdings" panose="05000000000000000000" pitchFamily="2" charset="2"/>
              </a:rPr>
              <a:t>megosztott hatáskör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636" y="22122"/>
            <a:ext cx="9795164" cy="1304925"/>
          </a:xfrm>
        </p:spPr>
        <p:txBody>
          <a:bodyPr>
            <a:normAutofit/>
          </a:bodyPr>
          <a:lstStyle/>
          <a:p>
            <a:r>
              <a:rPr lang="hu-HU" sz="2800" dirty="0"/>
              <a:t>6.2.2. Mezőgazdaság és halászat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600" dirty="0">
                <a:sym typeface="Wingdings" panose="05000000000000000000" pitchFamily="2" charset="2"/>
              </a:rPr>
              <a:t>Halászati politika</a:t>
            </a:r>
          </a:p>
          <a:p>
            <a:pPr lvl="1"/>
            <a:r>
              <a:rPr lang="hu-HU" sz="2600" dirty="0">
                <a:sym typeface="Wingdings" panose="05000000000000000000" pitchFamily="2" charset="2"/>
              </a:rPr>
              <a:t>Európai Halászati Alap</a:t>
            </a:r>
          </a:p>
          <a:p>
            <a:pPr lvl="1"/>
            <a:r>
              <a:rPr lang="hu-HU" sz="2600" dirty="0"/>
              <a:t>halállomány közös megőrzése</a:t>
            </a:r>
          </a:p>
          <a:p>
            <a:pPr lvl="1"/>
            <a:r>
              <a:rPr lang="hu-HU" sz="2600" dirty="0"/>
              <a:t>közös piac szervezése</a:t>
            </a:r>
          </a:p>
          <a:p>
            <a:pPr lvl="1"/>
            <a:r>
              <a:rPr lang="hu-HU" sz="2600" dirty="0"/>
              <a:t>strukturális intézkedések</a:t>
            </a:r>
          </a:p>
          <a:p>
            <a:pPr lvl="1"/>
            <a:r>
              <a:rPr lang="hu-HU" sz="2600" dirty="0"/>
              <a:t>külső országokkal kötött közös megegyezések</a:t>
            </a:r>
          </a:p>
          <a:p>
            <a:pPr lvl="1"/>
            <a:r>
              <a:rPr lang="hu-HU" sz="2600" dirty="0"/>
              <a:t>halászati kvóták</a:t>
            </a:r>
          </a:p>
          <a:p>
            <a:pPr lvl="1"/>
            <a:r>
              <a:rPr lang="hu-HU" sz="2600" dirty="0"/>
              <a:t>megosztott hatáskör</a:t>
            </a:r>
            <a:endParaRPr lang="en-US" sz="2600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571" y="188640"/>
            <a:ext cx="9903229" cy="1080120"/>
          </a:xfrm>
        </p:spPr>
        <p:txBody>
          <a:bodyPr>
            <a:normAutofit/>
          </a:bodyPr>
          <a:lstStyle/>
          <a:p>
            <a:r>
              <a:rPr lang="hu-HU" sz="2800" dirty="0"/>
              <a:t>6.2.3. Szabadságon, biztonságon és a jog érvényesülésén alapuló térség</a:t>
            </a:r>
            <a:endParaRPr lang="en-US" sz="2800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1773382" y="1530958"/>
            <a:ext cx="4040188" cy="381719"/>
          </a:xfrm>
        </p:spPr>
        <p:txBody>
          <a:bodyPr>
            <a:normAutofit fontScale="92500" lnSpcReduction="20000"/>
          </a:bodyPr>
          <a:lstStyle/>
          <a:p>
            <a:r>
              <a:rPr lang="hu-HU" sz="2800" b="0" dirty="0"/>
              <a:t>Célkitűzések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306705" y="2174875"/>
            <a:ext cx="11647805" cy="4494530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Alapjogok, eltérő jogrendszerek és hagyományok tiszteletben tartása</a:t>
            </a:r>
          </a:p>
          <a:p>
            <a:pPr algn="just"/>
            <a:r>
              <a:rPr lang="hu-HU" sz="2400" dirty="0"/>
              <a:t>Ellenőrzés alóli mentesség a belső határokon</a:t>
            </a:r>
          </a:p>
          <a:p>
            <a:pPr algn="just"/>
            <a:r>
              <a:rPr lang="hu-HU" sz="2400" dirty="0"/>
              <a:t>Közös politika a menekültügy, a bevándorlás és a külső határok védelme terén</a:t>
            </a:r>
          </a:p>
          <a:p>
            <a:pPr algn="just"/>
            <a:r>
              <a:rPr lang="hu-HU" sz="2400" dirty="0"/>
              <a:t>Együttműködés büntető- és polgári ügyekben</a:t>
            </a:r>
          </a:p>
          <a:p>
            <a:pPr algn="just"/>
            <a:r>
              <a:rPr lang="hu-HU" sz="2400" dirty="0"/>
              <a:t>A bűncselekmények, rasszizmus és idegengyűlölet megelőzése és leküzdése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5760" y="188640"/>
            <a:ext cx="9845040" cy="1080120"/>
          </a:xfrm>
        </p:spPr>
        <p:txBody>
          <a:bodyPr>
            <a:normAutofit/>
          </a:bodyPr>
          <a:lstStyle/>
          <a:p>
            <a:r>
              <a:rPr lang="hu-HU" sz="2800" dirty="0"/>
              <a:t>6.2.3. Szabadságon, biztonságon és a jog érvényesülésén alapuló térség</a:t>
            </a:r>
          </a:p>
        </p:txBody>
      </p:sp>
      <p:sp>
        <p:nvSpPr>
          <p:cNvPr id="8" name="Téglalap 7"/>
          <p:cNvSpPr/>
          <p:nvPr/>
        </p:nvSpPr>
        <p:spPr>
          <a:xfrm>
            <a:off x="253365" y="1124585"/>
            <a:ext cx="11694795" cy="5412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hu-HU" sz="2600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Intézmények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Eurojust</a:t>
            </a:r>
            <a:endParaRPr lang="hu-HU" sz="2200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Europol</a:t>
            </a:r>
            <a:r>
              <a:rPr lang="hu-HU" sz="22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CEPOL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Frontex</a:t>
            </a:r>
            <a:endParaRPr lang="hu-HU" sz="2200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EU-LISA (Schengen IT rendszerek)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Európai Menekültügyi Támogatási Hivatal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Alapjogi Ügynökség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dirty="0">
                <a:latin typeface="+mj-lt"/>
                <a:cs typeface="Times New Roman" panose="02020603050405020304" pitchFamily="18" charset="0"/>
              </a:rPr>
              <a:t>Kábítószer és a Kábítószer-függőség Európai Megfigyelőközpontja (</a:t>
            </a:r>
            <a:r>
              <a:rPr lang="hu-HU" sz="22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EMCDDA - 2024 közepétől átalakul: Európai Unió Kábítószerügyi Ügynökségévé /EUDA/)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dirty="0">
                <a:latin typeface="+mj-lt"/>
                <a:cs typeface="Times New Roman" panose="02020603050405020304" pitchFamily="18" charset="0"/>
              </a:rPr>
              <a:t>EIGE (a nemek közötti egyenlőség kérdésével foglalkozó, uniós tudásközpontként is működő Nemek Közötti Egyenlőség Európai Intézete) </a:t>
            </a:r>
            <a:endParaRPr lang="hu-HU" sz="2200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hu-HU" sz="2800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5884" y="116632"/>
            <a:ext cx="9833252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6.2.4. Közlekedés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88433"/>
          </a:xfrm>
        </p:spPr>
        <p:txBody>
          <a:bodyPr/>
          <a:lstStyle/>
          <a:p>
            <a:r>
              <a:rPr lang="hu-HU" sz="2600" dirty="0"/>
              <a:t>piaci liberalizáció</a:t>
            </a:r>
          </a:p>
          <a:p>
            <a:r>
              <a:rPr lang="hu-HU" sz="2600" dirty="0" err="1"/>
              <a:t>kabotázs</a:t>
            </a:r>
            <a:r>
              <a:rPr lang="hu-HU" sz="2600" dirty="0"/>
              <a:t> tilalmának eltörlése</a:t>
            </a:r>
          </a:p>
          <a:p>
            <a:r>
              <a:rPr lang="hu-HU" sz="2600" dirty="0"/>
              <a:t>TEN program</a:t>
            </a:r>
          </a:p>
          <a:p>
            <a:r>
              <a:rPr lang="hu-HU" sz="2600" dirty="0"/>
              <a:t>vasúti hálózat összekötése</a:t>
            </a:r>
          </a:p>
          <a:p>
            <a:r>
              <a:rPr lang="hu-HU" sz="2600" dirty="0"/>
              <a:t>megosztott hatáskör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 idx="4294967295"/>
          </p:nvPr>
        </p:nvSpPr>
        <p:spPr>
          <a:xfrm>
            <a:off x="340822" y="116632"/>
            <a:ext cx="10327178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6.2.5.1. Versenyjog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524000" y="1484786"/>
            <a:ext cx="9036496" cy="3993302"/>
          </a:xfrm>
        </p:spPr>
        <p:txBody>
          <a:bodyPr>
            <a:normAutofit/>
          </a:bodyPr>
          <a:lstStyle/>
          <a:p>
            <a:pPr marL="182880" indent="0" algn="just">
              <a:spcBef>
                <a:spcPts val="1800"/>
              </a:spcBef>
              <a:buClr>
                <a:schemeClr val="tx1"/>
              </a:buClr>
              <a:buNone/>
              <a:defRPr/>
            </a:pPr>
            <a:r>
              <a:rPr lang="hu-HU" sz="2200" b="1" dirty="0">
                <a:cs typeface="Times New Roman" panose="02020603050405020304" pitchFamily="18" charset="0"/>
              </a:rPr>
              <a:t>Bizottság kiemelt szerepe</a:t>
            </a:r>
          </a:p>
          <a:p>
            <a:pPr marL="1040130" lvl="1" indent="-457200" algn="just"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200" b="1" dirty="0">
                <a:cs typeface="Times New Roman" panose="02020603050405020304" pitchFamily="18" charset="0"/>
              </a:rPr>
              <a:t>Vállalkozásokra vonatkozó versenyjogi szabályok</a:t>
            </a:r>
          </a:p>
          <a:p>
            <a:pPr marL="1254760" lvl="2" indent="-342900" algn="just">
              <a:buClr>
                <a:schemeClr val="tx1"/>
              </a:buClr>
              <a:buFont typeface="Times New Roman" panose="02020603050405020304" pitchFamily="18" charset="0"/>
              <a:buChar char="-"/>
              <a:defRPr/>
            </a:pPr>
            <a:r>
              <a:rPr lang="hu-HU" sz="2200" dirty="0">
                <a:cs typeface="Times New Roman" panose="02020603050405020304" pitchFamily="18" charset="0"/>
              </a:rPr>
              <a:t>Versenykorlátozó magatartás tilalma</a:t>
            </a:r>
          </a:p>
          <a:p>
            <a:pPr marL="1254760" lvl="2" indent="-342900" algn="just">
              <a:buClr>
                <a:schemeClr val="tx1"/>
              </a:buClr>
              <a:buFont typeface="Times New Roman" panose="02020603050405020304" pitchFamily="18" charset="0"/>
              <a:buChar char="-"/>
              <a:defRPr/>
            </a:pPr>
            <a:r>
              <a:rPr lang="hu-HU" sz="2200" dirty="0">
                <a:cs typeface="Times New Roman" panose="02020603050405020304" pitchFamily="18" charset="0"/>
              </a:rPr>
              <a:t>Piaci erőfölénnyel való visszaélés tilalma</a:t>
            </a:r>
          </a:p>
          <a:p>
            <a:pPr marL="1254760" lvl="2" indent="-342900" algn="just">
              <a:buClr>
                <a:schemeClr val="tx1"/>
              </a:buClr>
              <a:buFont typeface="Times New Roman" panose="02020603050405020304" pitchFamily="18" charset="0"/>
              <a:buChar char="-"/>
              <a:defRPr/>
            </a:pPr>
            <a:r>
              <a:rPr lang="hu-HU" sz="2200" dirty="0">
                <a:cs typeface="Times New Roman" panose="02020603050405020304" pitchFamily="18" charset="0"/>
              </a:rPr>
              <a:t>Piaci koncentrációk ellenőrzése</a:t>
            </a:r>
          </a:p>
          <a:p>
            <a:pPr marL="1040130" lvl="1" indent="-457200" algn="just"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200" b="1" dirty="0">
                <a:cs typeface="Times New Roman" panose="02020603050405020304" pitchFamily="18" charset="0"/>
              </a:rPr>
              <a:t>Államokra vonatkozó versenyszabályok</a:t>
            </a:r>
          </a:p>
          <a:p>
            <a:pPr marL="1254760" lvl="2" indent="-342900" algn="just">
              <a:buClr>
                <a:schemeClr val="tx1"/>
              </a:buClr>
              <a:buFont typeface="Times New Roman" panose="02020603050405020304" pitchFamily="18" charset="0"/>
              <a:buChar char="-"/>
              <a:defRPr/>
            </a:pPr>
            <a:r>
              <a:rPr lang="hu-HU" sz="2200" dirty="0">
                <a:cs typeface="Times New Roman" panose="02020603050405020304" pitchFamily="18" charset="0"/>
              </a:rPr>
              <a:t>Állami támogatás</a:t>
            </a:r>
          </a:p>
          <a:p>
            <a:pPr marL="1254760" lvl="2" indent="-342900" algn="just">
              <a:buClr>
                <a:schemeClr val="tx1"/>
              </a:buClr>
              <a:buFont typeface="Times New Roman" panose="02020603050405020304" pitchFamily="18" charset="0"/>
              <a:buChar char="-"/>
              <a:defRPr/>
            </a:pPr>
            <a:r>
              <a:rPr lang="hu-HU" sz="2200" dirty="0">
                <a:cs typeface="Times New Roman" panose="02020603050405020304" pitchFamily="18" charset="0"/>
              </a:rPr>
              <a:t>Állami vállalatoknak nyújtott támogatás</a:t>
            </a:r>
          </a:p>
          <a:p>
            <a:pPr marL="1040130" lvl="1" indent="-457200" algn="just"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200" b="1" dirty="0">
                <a:cs typeface="Times New Roman" panose="02020603050405020304" pitchFamily="18" charset="0"/>
              </a:rPr>
              <a:t>Verseny korlátozása: kivételképpen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324196" y="44624"/>
            <a:ext cx="9886604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6.2.5.2. Adózás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038600" cy="50691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600" dirty="0"/>
              <a:t>Diszkriminatív adóztatás tilalma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600" dirty="0"/>
              <a:t>Belső piac működésének elősegítése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600" dirty="0"/>
              <a:t>Verseny torzulásának megakadályozása</a:t>
            </a:r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038600" cy="5069160"/>
          </a:xfrm>
        </p:spPr>
        <p:txBody>
          <a:bodyPr>
            <a:normAutofit/>
          </a:bodyPr>
          <a:lstStyle/>
          <a:p>
            <a:r>
              <a:rPr lang="hu-HU" sz="2400" dirty="0"/>
              <a:t>Közvetett adók</a:t>
            </a:r>
          </a:p>
          <a:p>
            <a:pPr lvl="1"/>
            <a:r>
              <a:rPr lang="hu-HU" dirty="0"/>
              <a:t>Harmonizációs hatáskör</a:t>
            </a:r>
          </a:p>
          <a:p>
            <a:pPr lvl="1"/>
            <a:r>
              <a:rPr lang="hu-HU" dirty="0"/>
              <a:t>Speciális jogalkotási eljárás</a:t>
            </a:r>
          </a:p>
          <a:p>
            <a:r>
              <a:rPr lang="hu-HU" sz="2400" dirty="0"/>
              <a:t>Közvetlen adók</a:t>
            </a:r>
          </a:p>
          <a:p>
            <a:pPr lvl="1"/>
            <a:r>
              <a:rPr lang="hu-HU" dirty="0"/>
              <a:t>Sztenderdek  összehangolása </a:t>
            </a:r>
          </a:p>
          <a:p>
            <a:pPr lvl="1"/>
            <a:r>
              <a:rPr lang="hu-HU" dirty="0"/>
              <a:t>Adóelkerülés elleni küzdelem</a:t>
            </a:r>
          </a:p>
          <a:p>
            <a:pPr lvl="1"/>
            <a:r>
              <a:rPr lang="hu-HU" dirty="0"/>
              <a:t>Kettős adóztatás elkerülése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0822" y="116632"/>
            <a:ext cx="9869978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6.2.6. Monetáris politika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kizárólagos hatáskör, ha </a:t>
            </a:r>
            <a:r>
              <a:rPr lang="hu-HU" sz="2400" dirty="0" err="1"/>
              <a:t>eurózóna</a:t>
            </a:r>
            <a:r>
              <a:rPr lang="hu-HU" sz="2400" dirty="0"/>
              <a:t> tag</a:t>
            </a:r>
          </a:p>
          <a:p>
            <a:r>
              <a:rPr lang="hu-HU" sz="2400" dirty="0"/>
              <a:t>GMU</a:t>
            </a:r>
          </a:p>
          <a:p>
            <a:pPr lvl="1"/>
            <a:r>
              <a:rPr lang="hu-HU" dirty="0"/>
              <a:t>EKB</a:t>
            </a:r>
          </a:p>
          <a:p>
            <a:pPr lvl="1"/>
            <a:r>
              <a:rPr lang="hu-HU" dirty="0"/>
              <a:t>ERM II – euró előszobája</a:t>
            </a:r>
          </a:p>
          <a:p>
            <a:pPr lvl="2"/>
            <a:r>
              <a:rPr lang="hu-HU" sz="2400" dirty="0"/>
              <a:t>2 év</a:t>
            </a:r>
          </a:p>
          <a:p>
            <a:pPr lvl="2"/>
            <a:r>
              <a:rPr lang="hu-HU" sz="2400" dirty="0"/>
              <a:t>maastrichti konvergencia kritériumok</a:t>
            </a:r>
          </a:p>
          <a:p>
            <a:pPr lvl="1"/>
            <a:r>
              <a:rPr lang="hu-HU" dirty="0"/>
              <a:t>EKBR</a:t>
            </a:r>
          </a:p>
          <a:p>
            <a:pPr lvl="1"/>
            <a:r>
              <a:rPr lang="hu-HU" dirty="0"/>
              <a:t>ECOFIN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194" y="188640"/>
            <a:ext cx="8229600" cy="998984"/>
          </a:xfrm>
        </p:spPr>
        <p:txBody>
          <a:bodyPr>
            <a:noAutofit/>
          </a:bodyPr>
          <a:lstStyle/>
          <a:p>
            <a:r>
              <a:rPr lang="hu-HU" sz="2800" dirty="0"/>
              <a:t>1.5. Az európai integráció új lendülete: a </a:t>
            </a:r>
            <a:r>
              <a:rPr lang="hu-HU" sz="2800" dirty="0" err="1"/>
              <a:t>Delors</a:t>
            </a:r>
            <a:r>
              <a:rPr lang="hu-HU" sz="2800" dirty="0"/>
              <a:t>-korszak eredményei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65784" y="1237691"/>
            <a:ext cx="8028384" cy="5391819"/>
          </a:xfrm>
        </p:spPr>
        <p:txBody>
          <a:bodyPr>
            <a:normAutofit/>
          </a:bodyPr>
          <a:lstStyle/>
          <a:p>
            <a:pPr algn="just"/>
            <a:r>
              <a:rPr lang="hu-HU" dirty="0"/>
              <a:t>Mediterrán bővítés – GR, ES, PT</a:t>
            </a:r>
          </a:p>
          <a:p>
            <a:pPr algn="just"/>
            <a:r>
              <a:rPr lang="hu-HU" dirty="0"/>
              <a:t>Jacques </a:t>
            </a:r>
            <a:r>
              <a:rPr lang="hu-HU" dirty="0" err="1"/>
              <a:t>Delors</a:t>
            </a:r>
            <a:r>
              <a:rPr lang="hu-HU" dirty="0"/>
              <a:t> bizottsági elnök</a:t>
            </a:r>
          </a:p>
          <a:p>
            <a:pPr algn="just"/>
            <a:r>
              <a:rPr lang="hu-HU" dirty="0"/>
              <a:t>Margaret Thatcher - BBQ</a:t>
            </a:r>
          </a:p>
          <a:p>
            <a:pPr algn="just"/>
            <a:r>
              <a:rPr lang="hu-HU" dirty="0"/>
              <a:t>Fehér Könyv (Lord </a:t>
            </a:r>
            <a:r>
              <a:rPr lang="hu-HU" dirty="0" err="1"/>
              <a:t>Cockfield</a:t>
            </a:r>
            <a:r>
              <a:rPr lang="hu-HU" dirty="0"/>
              <a:t>) – belső piac</a:t>
            </a:r>
          </a:p>
          <a:p>
            <a:pPr lvl="1" algn="just"/>
            <a:r>
              <a:rPr lang="hu-HU" dirty="0"/>
              <a:t>fizikai akadályok</a:t>
            </a:r>
          </a:p>
          <a:p>
            <a:pPr lvl="1" algn="just"/>
            <a:r>
              <a:rPr lang="hu-HU" dirty="0"/>
              <a:t>pénzügyi akadályok</a:t>
            </a:r>
          </a:p>
          <a:p>
            <a:pPr lvl="1" algn="just"/>
            <a:r>
              <a:rPr lang="hu-HU" dirty="0"/>
              <a:t>technikai akadályok</a:t>
            </a:r>
          </a:p>
          <a:p>
            <a:pPr algn="just"/>
            <a:r>
              <a:rPr lang="hu-HU" dirty="0"/>
              <a:t>1986 Egységes Európai Okmány</a:t>
            </a:r>
          </a:p>
          <a:p>
            <a:pPr algn="just"/>
            <a:r>
              <a:rPr lang="hu-HU" dirty="0"/>
              <a:t>I. </a:t>
            </a:r>
            <a:r>
              <a:rPr lang="hu-HU" dirty="0" err="1"/>
              <a:t>Delors</a:t>
            </a:r>
            <a:r>
              <a:rPr lang="hu-HU" dirty="0"/>
              <a:t> csomag – finanszírozási reform</a:t>
            </a:r>
          </a:p>
          <a:p>
            <a:pPr algn="just"/>
            <a:r>
              <a:rPr lang="hu-HU" dirty="0"/>
              <a:t>gazdasági és szociális kohézió - szolidaritás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3949" y="116632"/>
            <a:ext cx="9786851" cy="1143000"/>
          </a:xfrm>
        </p:spPr>
        <p:txBody>
          <a:bodyPr/>
          <a:lstStyle/>
          <a:p>
            <a:r>
              <a:rPr lang="hu-HU" sz="2800" dirty="0"/>
              <a:t>6.2.6. Monetáris politika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1504" y="1304925"/>
            <a:ext cx="9036496" cy="5436443"/>
          </a:xfrm>
        </p:spPr>
        <p:txBody>
          <a:bodyPr>
            <a:normAutofit/>
          </a:bodyPr>
          <a:lstStyle/>
          <a:p>
            <a:pPr algn="just"/>
            <a:r>
              <a:rPr lang="hu-HU" sz="2200" dirty="0"/>
              <a:t>Stabilitási és Növekedési Paktum</a:t>
            </a:r>
          </a:p>
          <a:p>
            <a:pPr lvl="1" algn="just"/>
            <a:r>
              <a:rPr lang="hu-HU" sz="2200" dirty="0"/>
              <a:t>konvergencia kritériumok</a:t>
            </a:r>
          </a:p>
          <a:p>
            <a:pPr lvl="2" algn="just"/>
            <a:r>
              <a:rPr lang="hu-HU" sz="2200" dirty="0"/>
              <a:t>az árstabilitás kritériuma; miszerint a tagállam inflációja nem lehet 1,5%-kal magasabb, mint a három legalacsonyabb inflációval rendelkező ország átlaga</a:t>
            </a:r>
          </a:p>
          <a:p>
            <a:pPr lvl="2" algn="just"/>
            <a:r>
              <a:rPr lang="hu-HU" sz="2200" dirty="0"/>
              <a:t>a költségvetési hiány éves összege nem lehet magasabb a GDP 3%-ánál</a:t>
            </a:r>
          </a:p>
          <a:p>
            <a:pPr lvl="2" algn="just"/>
            <a:r>
              <a:rPr lang="hu-HU" sz="2200" dirty="0"/>
              <a:t>az ország államadóssága nem lehet magasabb, mint a GDP 60%-a</a:t>
            </a:r>
          </a:p>
          <a:p>
            <a:pPr lvl="2" algn="just"/>
            <a:r>
              <a:rPr lang="hu-HU" sz="2200" dirty="0"/>
              <a:t>az EMR II </a:t>
            </a:r>
            <a:r>
              <a:rPr lang="hu-HU" sz="2200" dirty="0" err="1"/>
              <a:t>árfolyammechanizmuson</a:t>
            </a:r>
            <a:r>
              <a:rPr lang="hu-HU" sz="2200" dirty="0"/>
              <a:t> belül a tagállam nem értékeli le valutáját</a:t>
            </a:r>
          </a:p>
          <a:p>
            <a:pPr lvl="2" algn="just"/>
            <a:r>
              <a:rPr lang="hu-HU" sz="2200" dirty="0"/>
              <a:t>az állam által kibocsátott értékpapírok nominális hosszúlejáratú kamatlába nem haladja meg 2%-nál nagyobb arányban a három legalacsonyabb inflációjú ország kamatának átlagát.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825" y="332656"/>
            <a:ext cx="9736975" cy="648072"/>
          </a:xfrm>
        </p:spPr>
        <p:txBody>
          <a:bodyPr>
            <a:normAutofit/>
          </a:bodyPr>
          <a:lstStyle/>
          <a:p>
            <a:r>
              <a:rPr lang="hu-HU" sz="2800" dirty="0"/>
              <a:t>6.2.6. Monetáris politika</a:t>
            </a:r>
          </a:p>
        </p:txBody>
      </p:sp>
      <p:sp>
        <p:nvSpPr>
          <p:cNvPr id="6" name="Téglalap 5"/>
          <p:cNvSpPr/>
          <p:nvPr/>
        </p:nvSpPr>
        <p:spPr>
          <a:xfrm>
            <a:off x="2252749" y="1844825"/>
            <a:ext cx="6561299" cy="205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Túlzott deficit eljárás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Bizottság, ECOFIN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korrekciós és szankciós ág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Konvergencia/Stabilitási Program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Európai Szemeszter, Költségvetési Paktum</a:t>
            </a:r>
            <a:endParaRPr lang="en-US" sz="2200" kern="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446" y="188640"/>
            <a:ext cx="10310553" cy="1070992"/>
          </a:xfrm>
        </p:spPr>
        <p:txBody>
          <a:bodyPr>
            <a:noAutofit/>
          </a:bodyPr>
          <a:lstStyle/>
          <a:p>
            <a:r>
              <a:rPr lang="hu-HU" sz="2800" dirty="0"/>
              <a:t>6.2.7. Gazdaság-, foglalkoztatás- és szociálpolitika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4790" y="1196975"/>
            <a:ext cx="11675745" cy="5661025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400" dirty="0"/>
              <a:t>támogató politika</a:t>
            </a:r>
          </a:p>
          <a:p>
            <a:pPr algn="just"/>
            <a:r>
              <a:rPr lang="hu-HU" sz="2400" dirty="0"/>
              <a:t>Stabilitási és Növekedési Paktum (SNP)</a:t>
            </a:r>
          </a:p>
          <a:p>
            <a:pPr algn="just"/>
            <a:r>
              <a:rPr lang="hu-HU" sz="2400" dirty="0"/>
              <a:t>átfogó gazdaságpolitikai iránymutatások</a:t>
            </a:r>
          </a:p>
          <a:p>
            <a:pPr algn="just"/>
            <a:r>
              <a:rPr lang="hu-HU" sz="2400" dirty="0"/>
              <a:t>átfogó foglalkoztatáspolitikai iránymutatások</a:t>
            </a:r>
          </a:p>
          <a:p>
            <a:pPr algn="just"/>
            <a:r>
              <a:rPr lang="hu-HU" sz="2400" dirty="0" err="1"/>
              <a:t>hosszútávú</a:t>
            </a:r>
            <a:r>
              <a:rPr lang="hu-HU" sz="2400" dirty="0"/>
              <a:t> gazdasági programok – Lisszaboni Stratégia, EU2020</a:t>
            </a:r>
          </a:p>
          <a:p>
            <a:pPr algn="just"/>
            <a:r>
              <a:rPr lang="hu-HU" sz="2400" dirty="0"/>
              <a:t>Európai Szemeszter</a:t>
            </a:r>
          </a:p>
          <a:p>
            <a:pPr algn="just"/>
            <a:r>
              <a:rPr lang="hu-HU" sz="2400" dirty="0"/>
              <a:t>Szociálpolitikai Megállapodás (Szociális Charta)</a:t>
            </a:r>
          </a:p>
          <a:p>
            <a:pPr algn="just"/>
            <a:r>
              <a:rPr lang="hu-HU" sz="2400" dirty="0"/>
              <a:t>Európai Szociális Alap</a:t>
            </a:r>
          </a:p>
          <a:p>
            <a:pPr algn="just"/>
            <a:r>
              <a:rPr lang="hu-HU" sz="2400" dirty="0"/>
              <a:t>4 prioritás 2019-2024-es időszakra:  - polgárok/szabadságok védelme; erős/életteli gazdasági bázis kialakítása; </a:t>
            </a:r>
            <a:r>
              <a:rPr lang="hu-HU" sz="2400" dirty="0" err="1"/>
              <a:t>klímasemleges</a:t>
            </a:r>
            <a:r>
              <a:rPr lang="hu-HU" sz="2400" dirty="0"/>
              <a:t> /zöld/ méltányos/szociális Európa megvalósítása; európai érdekek/értékek előmozdítása a globális színtéren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 idx="4294967295"/>
          </p:nvPr>
        </p:nvSpPr>
        <p:spPr>
          <a:xfrm>
            <a:off x="390698" y="116632"/>
            <a:ext cx="10277302" cy="1008112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6.2.8. Fogyasztóvédelem</a:t>
            </a:r>
          </a:p>
        </p:txBody>
      </p:sp>
      <p:graphicFrame>
        <p:nvGraphicFramePr>
          <p:cNvPr id="5" name="Tartalom helye 3"/>
          <p:cNvGraphicFramePr/>
          <p:nvPr/>
        </p:nvGraphicFramePr>
        <p:xfrm>
          <a:off x="1524000" y="1484784"/>
          <a:ext cx="8892480" cy="5137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églalap 1"/>
          <p:cNvSpPr/>
          <p:nvPr/>
        </p:nvSpPr>
        <p:spPr>
          <a:xfrm>
            <a:off x="4126739" y="1124744"/>
            <a:ext cx="4394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2400" dirty="0">
                <a:latin typeface="+mj-lt"/>
                <a:cs typeface="Times New Roman" panose="02020603050405020304" pitchFamily="18" charset="0"/>
              </a:rPr>
              <a:t>Az uniós fellépés jogalapjai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 idx="4294967295"/>
          </p:nvPr>
        </p:nvSpPr>
        <p:spPr>
          <a:xfrm>
            <a:off x="340822" y="44624"/>
            <a:ext cx="10327178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6.2.8. Fogyasztóvédelem</a:t>
            </a:r>
          </a:p>
        </p:txBody>
      </p:sp>
      <p:graphicFrame>
        <p:nvGraphicFramePr>
          <p:cNvPr id="6" name="Tartalom helye 3"/>
          <p:cNvGraphicFramePr/>
          <p:nvPr/>
        </p:nvGraphicFramePr>
        <p:xfrm>
          <a:off x="1524000" y="1772816"/>
          <a:ext cx="89644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églalap 1"/>
          <p:cNvSpPr/>
          <p:nvPr/>
        </p:nvSpPr>
        <p:spPr>
          <a:xfrm>
            <a:off x="3732415" y="1249596"/>
            <a:ext cx="55030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600" dirty="0">
                <a:latin typeface="+mj-lt"/>
                <a:cs typeface="Times New Roman" panose="02020603050405020304" pitchFamily="18" charset="0"/>
              </a:rPr>
              <a:t>Politikai és pénzügyi keret</a:t>
            </a:r>
            <a:endParaRPr lang="hu-HU" sz="26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 idx="4294967295"/>
          </p:nvPr>
        </p:nvSpPr>
        <p:spPr>
          <a:xfrm>
            <a:off x="315884" y="116632"/>
            <a:ext cx="10352116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6.2.8. Fogyasztóvédelem</a:t>
            </a:r>
          </a:p>
        </p:txBody>
      </p:sp>
      <p:graphicFrame>
        <p:nvGraphicFramePr>
          <p:cNvPr id="5" name="Tartalom helye 3"/>
          <p:cNvGraphicFramePr/>
          <p:nvPr/>
        </p:nvGraphicFramePr>
        <p:xfrm>
          <a:off x="2346326" y="1628800"/>
          <a:ext cx="7566099" cy="556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églalap 1"/>
          <p:cNvSpPr/>
          <p:nvPr/>
        </p:nvSpPr>
        <p:spPr>
          <a:xfrm>
            <a:off x="4727848" y="1393612"/>
            <a:ext cx="3012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2600" dirty="0">
                <a:latin typeface="+mj-lt"/>
                <a:cs typeface="Times New Roman" panose="02020603050405020304" pitchFamily="18" charset="0"/>
              </a:rPr>
              <a:t>Intézményi kere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 idx="4294967295"/>
          </p:nvPr>
        </p:nvSpPr>
        <p:spPr>
          <a:xfrm>
            <a:off x="249382" y="116632"/>
            <a:ext cx="10418618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6.2.8. Fogyasztóvédelem</a:t>
            </a:r>
          </a:p>
        </p:txBody>
      </p:sp>
      <p:graphicFrame>
        <p:nvGraphicFramePr>
          <p:cNvPr id="6" name="Tartalom helye 3"/>
          <p:cNvGraphicFramePr/>
          <p:nvPr/>
        </p:nvGraphicFramePr>
        <p:xfrm>
          <a:off x="1559497" y="1030778"/>
          <a:ext cx="8964487" cy="579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églalap 2"/>
          <p:cNvSpPr/>
          <p:nvPr/>
        </p:nvSpPr>
        <p:spPr>
          <a:xfrm>
            <a:off x="4268056" y="1076752"/>
            <a:ext cx="39423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2600" dirty="0">
                <a:latin typeface="+mj-lt"/>
                <a:cs typeface="Times New Roman" panose="02020603050405020304" pitchFamily="18" charset="0"/>
              </a:rPr>
              <a:t>Szabályozási területek</a:t>
            </a:r>
            <a:endParaRPr lang="hu-HU" sz="26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9134" y="197768"/>
            <a:ext cx="9869978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6.2.8. Fogyasztóvédelem</a:t>
            </a:r>
            <a:br>
              <a:rPr lang="hu-HU" altLang="hu-HU" sz="2800" dirty="0"/>
            </a:br>
            <a:r>
              <a:rPr lang="hu-HU" altLang="hu-HU" sz="2800" dirty="0"/>
              <a:t>Ú</a:t>
            </a:r>
            <a:r>
              <a:rPr lang="hu-HU" sz="2800" dirty="0"/>
              <a:t>j fogyasztóügyi stratégia (2021-)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600" dirty="0">
                <a:latin typeface="Verdana (Címsorok)"/>
              </a:rPr>
              <a:t>Segíteni hivatott az EU-t</a:t>
            </a:r>
          </a:p>
          <a:p>
            <a:pPr lvl="0" algn="just"/>
            <a:r>
              <a:rPr lang="hu-HU" sz="2600" dirty="0">
                <a:latin typeface="Verdana (Címsorok)"/>
              </a:rPr>
              <a:t>a fogyasztói jogok terén a </a:t>
            </a:r>
            <a:r>
              <a:rPr lang="hu-HU" sz="2600" dirty="0" err="1">
                <a:latin typeface="Verdana (Címsorok)"/>
              </a:rPr>
              <a:t>Covid</a:t>
            </a:r>
            <a:r>
              <a:rPr lang="hu-HU" sz="2600" dirty="0">
                <a:latin typeface="Verdana (Címsorok)"/>
              </a:rPr>
              <a:t> 19 miatt felmerült új kihívások kezelésében, a zöld és digitális átállásban, a helyreállításban rejlő lehetőségek kiaknázásában;</a:t>
            </a:r>
          </a:p>
          <a:p>
            <a:pPr lvl="0" algn="just"/>
            <a:endParaRPr lang="hu-HU" sz="2600" dirty="0">
              <a:latin typeface="Verdana (Címsorok)"/>
            </a:endParaRPr>
          </a:p>
          <a:p>
            <a:pPr lvl="0" algn="just"/>
            <a:r>
              <a:rPr lang="hu-HU" sz="2600" dirty="0">
                <a:latin typeface="Verdana (Címsorok)"/>
              </a:rPr>
              <a:t>a kiszolgáltatott fogyasztók hatékonyabb védelmében (a válság miatt megváltozott gazdasági környezetben);</a:t>
            </a:r>
          </a:p>
          <a:p>
            <a:pPr lvl="0" algn="just"/>
            <a:endParaRPr lang="hu-HU" sz="2600" dirty="0">
              <a:latin typeface="Verdana (Címsorok)"/>
            </a:endParaRPr>
          </a:p>
          <a:p>
            <a:pPr algn="just"/>
            <a:r>
              <a:rPr lang="hu-HU" sz="2600" dirty="0">
                <a:latin typeface="Verdana (Címsorok)"/>
              </a:rPr>
              <a:t>a fogyasztói jogok érvényre juttatása terén.</a:t>
            </a:r>
            <a:endParaRPr lang="en-US" sz="2600" dirty="0">
              <a:latin typeface="Verdana (Címsorok)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4196" y="53752"/>
            <a:ext cx="9886604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6.2.9. Transzeurópai Hálózatok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/>
              <a:t>korlátos erőforrású rendszerek</a:t>
            </a:r>
          </a:p>
          <a:p>
            <a:r>
              <a:rPr lang="hu-HU" sz="2600" dirty="0"/>
              <a:t>integrált hálózatok</a:t>
            </a:r>
          </a:p>
          <a:p>
            <a:r>
              <a:rPr lang="hu-HU" sz="2600" dirty="0"/>
              <a:t>közlekedés</a:t>
            </a:r>
          </a:p>
          <a:p>
            <a:r>
              <a:rPr lang="hu-HU" sz="2600" dirty="0"/>
              <a:t>energia</a:t>
            </a:r>
          </a:p>
          <a:p>
            <a:r>
              <a:rPr lang="hu-HU" sz="2600" dirty="0"/>
              <a:t>távközlés</a:t>
            </a:r>
          </a:p>
          <a:p>
            <a:r>
              <a:rPr lang="hu-HU" sz="2600" dirty="0"/>
              <a:t>megosztott hatáskör</a:t>
            </a:r>
            <a:endParaRPr lang="en-US" sz="26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447" y="125760"/>
            <a:ext cx="9853353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6.2.10. Energia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980728"/>
            <a:ext cx="9144000" cy="5877272"/>
          </a:xfrm>
        </p:spPr>
        <p:txBody>
          <a:bodyPr>
            <a:noAutofit/>
          </a:bodyPr>
          <a:lstStyle/>
          <a:p>
            <a:r>
              <a:rPr lang="hu-HU" sz="2100" dirty="0"/>
              <a:t>versenyképesség</a:t>
            </a:r>
          </a:p>
          <a:p>
            <a:pPr lvl="1"/>
            <a:r>
              <a:rPr lang="hu-HU" sz="2100" dirty="0"/>
              <a:t>liberalizáció</a:t>
            </a:r>
          </a:p>
          <a:p>
            <a:r>
              <a:rPr lang="hu-HU" sz="2100" dirty="0"/>
              <a:t>energiabiztonság</a:t>
            </a:r>
          </a:p>
          <a:p>
            <a:pPr lvl="1"/>
            <a:r>
              <a:rPr lang="hu-HU" sz="2100" dirty="0"/>
              <a:t>ellátás biztonsága</a:t>
            </a:r>
          </a:p>
          <a:p>
            <a:pPr lvl="1"/>
            <a:r>
              <a:rPr lang="hu-HU" sz="2100" dirty="0"/>
              <a:t>szolidaritás</a:t>
            </a:r>
          </a:p>
          <a:p>
            <a:r>
              <a:rPr lang="hu-HU" sz="2100" dirty="0"/>
              <a:t>környezetvédelem</a:t>
            </a:r>
          </a:p>
          <a:p>
            <a:pPr lvl="1"/>
            <a:r>
              <a:rPr lang="hu-HU" sz="2100" dirty="0"/>
              <a:t>20% megújuló forrásokból 2020-ra</a:t>
            </a:r>
          </a:p>
          <a:p>
            <a:pPr lvl="1"/>
            <a:r>
              <a:rPr lang="hu-HU" sz="2100" dirty="0"/>
              <a:t>integrált energiahálózat (TEN)</a:t>
            </a:r>
          </a:p>
          <a:p>
            <a:r>
              <a:rPr lang="hu-HU" sz="2100" dirty="0"/>
              <a:t>energiaunió</a:t>
            </a:r>
          </a:p>
          <a:p>
            <a:r>
              <a:rPr lang="hu-HU" sz="2100" dirty="0"/>
              <a:t>megosztott hatáskör – stratégiai terület; nagy tagállami mozgástér </a:t>
            </a:r>
            <a:r>
              <a:rPr lang="hu-HU" sz="2100" dirty="0">
                <a:sym typeface="Wingdings" panose="05000000000000000000" pitchFamily="2" charset="2"/>
              </a:rPr>
              <a:t> harmadik tagállammal bárki köthet megállapodást</a:t>
            </a:r>
          </a:p>
          <a:p>
            <a:pPr>
              <a:buNone/>
            </a:pPr>
            <a:endParaRPr lang="hu-HU" sz="2100" dirty="0"/>
          </a:p>
          <a:p>
            <a:pPr>
              <a:buNone/>
            </a:pPr>
            <a:r>
              <a:rPr lang="hu-HU" sz="2100" dirty="0"/>
              <a:t>2018: a „Tiszta energia minden európainak” csomag részeként a felülvizsgált </a:t>
            </a:r>
            <a:r>
              <a:rPr lang="hu-HU" sz="2100" dirty="0" err="1"/>
              <a:t>megújulóenergia-irányelv</a:t>
            </a:r>
            <a:r>
              <a:rPr lang="hu-HU" sz="2100" dirty="0"/>
              <a:t> hatályba lépése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257" y="260648"/>
            <a:ext cx="10631979" cy="1008112"/>
          </a:xfrm>
        </p:spPr>
        <p:txBody>
          <a:bodyPr>
            <a:noAutofit/>
          </a:bodyPr>
          <a:lstStyle/>
          <a:p>
            <a:r>
              <a:rPr lang="hu-HU" sz="2800" dirty="0"/>
              <a:t>1.6. Az Európai Unió születése az 1990-es években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63552" y="1307524"/>
            <a:ext cx="7884368" cy="5364435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1989/90 – szovjet blokk felbomlása</a:t>
            </a:r>
          </a:p>
          <a:p>
            <a:pPr algn="just"/>
            <a:r>
              <a:rPr lang="hu-HU" sz="2400" dirty="0"/>
              <a:t>1992 Maastrichti Szerződés</a:t>
            </a:r>
          </a:p>
          <a:p>
            <a:pPr lvl="1" algn="just"/>
            <a:r>
              <a:rPr lang="hu-HU" dirty="0"/>
              <a:t>EU születése</a:t>
            </a:r>
          </a:p>
          <a:p>
            <a:pPr lvl="1" algn="just"/>
            <a:r>
              <a:rPr lang="hu-HU" dirty="0"/>
              <a:t>GMU kialakítása</a:t>
            </a:r>
          </a:p>
          <a:p>
            <a:pPr lvl="2" algn="just"/>
            <a:r>
              <a:rPr lang="hu-HU" sz="2400" dirty="0"/>
              <a:t>1990-94 tőkeáramlás liberalizációja, ECU, központi bankok együttműködése</a:t>
            </a:r>
          </a:p>
          <a:p>
            <a:pPr lvl="2" algn="just"/>
            <a:r>
              <a:rPr lang="hu-HU" sz="2400" dirty="0"/>
              <a:t>1994-99 EMI (EKB), EKBR, konvergencia</a:t>
            </a:r>
          </a:p>
          <a:p>
            <a:pPr lvl="2" algn="just"/>
            <a:r>
              <a:rPr lang="hu-HU" sz="2400" dirty="0"/>
              <a:t>1999 árfolyam rögzítés</a:t>
            </a:r>
          </a:p>
          <a:p>
            <a:pPr lvl="2" algn="just"/>
            <a:r>
              <a:rPr lang="hu-HU" sz="2400" dirty="0"/>
              <a:t>2002 euró</a:t>
            </a:r>
          </a:p>
          <a:p>
            <a:pPr lvl="2" algn="just"/>
            <a:r>
              <a:rPr lang="hu-HU" sz="2400" dirty="0"/>
              <a:t>konvergencia kritériumok</a:t>
            </a:r>
          </a:p>
          <a:p>
            <a:pPr lvl="1" algn="just"/>
            <a:r>
              <a:rPr lang="hu-HU" dirty="0"/>
              <a:t>3 pilléres modell</a:t>
            </a:r>
          </a:p>
          <a:p>
            <a:pPr lvl="1" algn="just"/>
            <a:r>
              <a:rPr lang="hu-HU" dirty="0"/>
              <a:t>uniós polgárság</a:t>
            </a:r>
          </a:p>
          <a:p>
            <a:pPr lvl="1" algn="just"/>
            <a:r>
              <a:rPr lang="hu-HU" dirty="0"/>
              <a:t>szubszidiaritás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9135" y="188640"/>
            <a:ext cx="10507287" cy="1070992"/>
          </a:xfrm>
        </p:spPr>
        <p:txBody>
          <a:bodyPr>
            <a:noAutofit/>
          </a:bodyPr>
          <a:lstStyle/>
          <a:p>
            <a:r>
              <a:rPr lang="hu-HU" sz="2800" dirty="0"/>
              <a:t>6.2.11. Gazdasági, társadalmi és területi kohézió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/>
              <a:t>ERFA</a:t>
            </a:r>
          </a:p>
          <a:p>
            <a:r>
              <a:rPr lang="hu-HU" sz="2600" dirty="0"/>
              <a:t>ESZA</a:t>
            </a:r>
          </a:p>
          <a:p>
            <a:r>
              <a:rPr lang="hu-HU" sz="2600" dirty="0"/>
              <a:t>NUTS rendszer</a:t>
            </a:r>
          </a:p>
          <a:p>
            <a:r>
              <a:rPr lang="hu-HU" sz="2600" dirty="0"/>
              <a:t>Kohéziós Alap</a:t>
            </a:r>
          </a:p>
          <a:p>
            <a:pPr lvl="1"/>
            <a:r>
              <a:rPr lang="hu-HU" sz="2600" dirty="0"/>
              <a:t>EU átlag GDP 75% alatti területek</a:t>
            </a:r>
          </a:p>
          <a:p>
            <a:r>
              <a:rPr lang="hu-HU" sz="2600" dirty="0"/>
              <a:t>EMVA, EMGA</a:t>
            </a:r>
          </a:p>
          <a:p>
            <a:r>
              <a:rPr lang="hu-HU" sz="2600" dirty="0"/>
              <a:t>EHA</a:t>
            </a:r>
          </a:p>
          <a:p>
            <a:r>
              <a:rPr lang="hu-HU" sz="2600" dirty="0"/>
              <a:t>tagállami pályázati rendszerek</a:t>
            </a:r>
            <a:endParaRPr lang="en-US" sz="260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9011" y="260648"/>
            <a:ext cx="10764982" cy="1008112"/>
          </a:xfrm>
        </p:spPr>
        <p:txBody>
          <a:bodyPr>
            <a:noAutofit/>
          </a:bodyPr>
          <a:lstStyle/>
          <a:p>
            <a:r>
              <a:rPr lang="hu-HU" sz="2800" dirty="0"/>
              <a:t>6.2.11. Gazdasági, társadalmi és területi kohézió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/>
              <a:t>regionális politikák címzettjei</a:t>
            </a:r>
          </a:p>
          <a:p>
            <a:pPr lvl="1"/>
            <a:r>
              <a:rPr lang="hu-HU" sz="2600" dirty="0"/>
              <a:t>szigetek</a:t>
            </a:r>
          </a:p>
          <a:p>
            <a:pPr lvl="1"/>
            <a:r>
              <a:rPr lang="hu-HU" sz="2600" dirty="0"/>
              <a:t>hegyvidéki települések</a:t>
            </a:r>
          </a:p>
          <a:p>
            <a:pPr lvl="1"/>
            <a:r>
              <a:rPr lang="hu-HU" sz="2600" dirty="0"/>
              <a:t>gyéren lakott északi területek</a:t>
            </a:r>
          </a:p>
          <a:p>
            <a:pPr lvl="1"/>
            <a:r>
              <a:rPr lang="hu-HU" sz="2600" dirty="0"/>
              <a:t>EU átlag GDP 75%-a alatti régiók</a:t>
            </a:r>
          </a:p>
          <a:p>
            <a:r>
              <a:rPr lang="hu-HU" sz="2600" dirty="0"/>
              <a:t>társfinanszírozás</a:t>
            </a:r>
          </a:p>
          <a:p>
            <a:r>
              <a:rPr lang="hu-HU" sz="2600" dirty="0"/>
              <a:t>projekt alapú finanszírozás</a:t>
            </a:r>
          </a:p>
          <a:p>
            <a:r>
              <a:rPr lang="hu-HU" sz="2600" dirty="0"/>
              <a:t>utófinanszírozás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ím 1"/>
          <p:cNvSpPr>
            <a:spLocks noGrp="1"/>
          </p:cNvSpPr>
          <p:nvPr>
            <p:ph type="title" idx="4294967295"/>
          </p:nvPr>
        </p:nvSpPr>
        <p:spPr>
          <a:xfrm>
            <a:off x="299259" y="116632"/>
            <a:ext cx="10368742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6.2.12. Környezetvédelem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524000" y="908721"/>
            <a:ext cx="9144000" cy="5949279"/>
          </a:xfrm>
        </p:spPr>
        <p:txBody>
          <a:bodyPr>
            <a:normAutofit/>
          </a:bodyPr>
          <a:lstStyle/>
          <a:p>
            <a:pPr marL="182880" indent="0">
              <a:buClr>
                <a:schemeClr val="tx1"/>
              </a:buClr>
              <a:buNone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Célkitűzések:</a:t>
            </a: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Környezet minősége</a:t>
            </a: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Emberi egészség</a:t>
            </a: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Természeti erőforrások védelme</a:t>
            </a: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Problémák kezelése nemzetközi összefogással</a:t>
            </a: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Éghajlatváltozás elleni küzdelem</a:t>
            </a:r>
          </a:p>
          <a:p>
            <a:pPr marL="640080" indent="-457200">
              <a:spcBef>
                <a:spcPts val="0"/>
              </a:spcBef>
              <a:buClr>
                <a:schemeClr val="tx1"/>
              </a:buClr>
              <a:defRPr/>
            </a:pPr>
            <a:endParaRPr lang="hu-HU" sz="2400" b="1" dirty="0">
              <a:cs typeface="Times New Roman" panose="02020603050405020304" pitchFamily="18" charset="0"/>
            </a:endParaRPr>
          </a:p>
          <a:p>
            <a:pPr marL="18288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Alapelvek:</a:t>
            </a: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Szennyező fizet</a:t>
            </a: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Megelőzés</a:t>
            </a: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Elővigyázatosság</a:t>
            </a:r>
          </a:p>
        </p:txBody>
      </p:sp>
      <p:sp>
        <p:nvSpPr>
          <p:cNvPr id="4" name="Tartalom helye 2"/>
          <p:cNvSpPr txBox="1"/>
          <p:nvPr/>
        </p:nvSpPr>
        <p:spPr bwMode="auto">
          <a:xfrm>
            <a:off x="6322368" y="4005066"/>
            <a:ext cx="4114800" cy="2362484"/>
          </a:xfrm>
          <a:prstGeom prst="rect">
            <a:avLst/>
          </a:prstGeom>
          <a:solidFill>
            <a:srgbClr val="E7C3A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Területek </a:t>
            </a:r>
            <a:br>
              <a:rPr lang="hu-HU" sz="2000" b="1" kern="0" dirty="0">
                <a:latin typeface="+mj-lt"/>
                <a:cs typeface="Times New Roman" panose="02020603050405020304" pitchFamily="18" charset="0"/>
              </a:rPr>
            </a:b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(levegő-, vízminőség, hulladékgazdálkodás, zajvédelem, nukleáris biztonság, állat-, növényvilág védelme, vegyi anyagok ellenőrzése)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sz="2400" kern="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509" y="188640"/>
            <a:ext cx="9878291" cy="998984"/>
          </a:xfrm>
        </p:spPr>
        <p:txBody>
          <a:bodyPr>
            <a:noAutofit/>
          </a:bodyPr>
          <a:lstStyle/>
          <a:p>
            <a:r>
              <a:rPr lang="hu-HU" altLang="hu-HU" sz="2800" dirty="0"/>
              <a:t>6.2.12. Környezetvédelem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49550"/>
            <a:ext cx="9036496" cy="53198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600" dirty="0"/>
              <a:t>8. környezetvédelmi cselekvési program javaslatai:</a:t>
            </a:r>
          </a:p>
          <a:p>
            <a:pPr>
              <a:buNone/>
            </a:pPr>
            <a:endParaRPr lang="hu-HU" sz="2600" dirty="0"/>
          </a:p>
          <a:p>
            <a:pPr>
              <a:buNone/>
            </a:pPr>
            <a:r>
              <a:rPr lang="hu-HU" sz="2400" b="1" dirty="0"/>
              <a:t>- üvegházhatású gáz-kibocsátás</a:t>
            </a:r>
            <a:r>
              <a:rPr lang="hu-HU" sz="2400" dirty="0"/>
              <a:t> 2030-ig és  </a:t>
            </a:r>
            <a:r>
              <a:rPr lang="hu-HU" sz="2400" b="1" dirty="0"/>
              <a:t>éghajlat-semlegesség</a:t>
            </a:r>
            <a:r>
              <a:rPr lang="hu-HU" sz="2400" dirty="0"/>
              <a:t> 2050-ig;</a:t>
            </a:r>
          </a:p>
          <a:p>
            <a:pPr>
              <a:buFontTx/>
              <a:buChar char="-"/>
            </a:pPr>
            <a:r>
              <a:rPr lang="hu-HU" sz="2400" dirty="0"/>
              <a:t>éghajlatváltozáshoz való </a:t>
            </a:r>
            <a:r>
              <a:rPr lang="hu-HU" sz="2400" b="1" dirty="0"/>
              <a:t>alkalmazkodóképesség növelése</a:t>
            </a:r>
            <a:r>
              <a:rPr lang="hu-HU" sz="2400" dirty="0"/>
              <a:t>; </a:t>
            </a:r>
          </a:p>
          <a:p>
            <a:pPr>
              <a:buFontTx/>
              <a:buChar char="-"/>
            </a:pPr>
            <a:r>
              <a:rPr lang="hu-HU" sz="2400" b="1" dirty="0"/>
              <a:t>regeneratív növekedési modell, körkörös gazdaság;</a:t>
            </a:r>
          </a:p>
          <a:p>
            <a:pPr>
              <a:buFontTx/>
              <a:buChar char="-"/>
            </a:pPr>
            <a:r>
              <a:rPr lang="hu-HU" sz="2400" b="1" dirty="0"/>
              <a:t>zéró-szennyezésre törekvés</a:t>
            </a:r>
            <a:r>
              <a:rPr lang="hu-HU" sz="2400" dirty="0"/>
              <a:t>;</a:t>
            </a:r>
          </a:p>
          <a:p>
            <a:pPr>
              <a:buFontTx/>
              <a:buChar char="-"/>
            </a:pPr>
            <a:r>
              <a:rPr lang="hu-HU" sz="2400" b="1" dirty="0"/>
              <a:t>biológiai sokféleség</a:t>
            </a:r>
            <a:r>
              <a:rPr lang="hu-HU" sz="2400" dirty="0"/>
              <a:t> védelme;</a:t>
            </a:r>
          </a:p>
          <a:p>
            <a:pPr>
              <a:buFontTx/>
              <a:buChar char="-"/>
            </a:pPr>
            <a:r>
              <a:rPr lang="hu-HU" sz="2400" b="1" dirty="0"/>
              <a:t>környezeti és éghajlati terhek csökkentése</a:t>
            </a:r>
            <a:r>
              <a:rPr lang="hu-HU" sz="2400" dirty="0"/>
              <a:t>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131" y="188640"/>
            <a:ext cx="11105804" cy="998984"/>
          </a:xfrm>
        </p:spPr>
        <p:txBody>
          <a:bodyPr>
            <a:noAutofit/>
          </a:bodyPr>
          <a:lstStyle/>
          <a:p>
            <a:r>
              <a:rPr lang="hu-HU" sz="2800" dirty="0"/>
              <a:t>6.2.13. Oktatás, kutatás, sport, kultúra, ifjúság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052737"/>
            <a:ext cx="9144000" cy="5805264"/>
          </a:xfrm>
        </p:spPr>
        <p:txBody>
          <a:bodyPr>
            <a:normAutofit/>
          </a:bodyPr>
          <a:lstStyle/>
          <a:p>
            <a:pPr algn="just"/>
            <a:r>
              <a:rPr lang="hu-HU" sz="2000" b="1" dirty="0"/>
              <a:t>Oktatás</a:t>
            </a:r>
          </a:p>
          <a:p>
            <a:pPr lvl="1" algn="just"/>
            <a:r>
              <a:rPr lang="hu-HU" sz="2000" dirty="0"/>
              <a:t>Tartalmának és szervezeti felépítésének meghatározása tagállami hatáskör</a:t>
            </a:r>
          </a:p>
          <a:p>
            <a:pPr lvl="1" algn="just"/>
            <a:r>
              <a:rPr lang="hu-HU" sz="2000" dirty="0"/>
              <a:t>Erasmus +</a:t>
            </a:r>
          </a:p>
          <a:p>
            <a:pPr algn="just"/>
            <a:r>
              <a:rPr lang="hu-HU" sz="2000" b="1" dirty="0"/>
              <a:t>Kutatás</a:t>
            </a:r>
          </a:p>
          <a:p>
            <a:pPr lvl="1" algn="just"/>
            <a:r>
              <a:rPr lang="hu-HU" sz="2000" dirty="0"/>
              <a:t>2021-2027-es Európai Horizont uniós kutatási és innovációs keretprogram</a:t>
            </a:r>
          </a:p>
          <a:p>
            <a:pPr algn="just"/>
            <a:r>
              <a:rPr lang="hu-HU" sz="2000" b="1" dirty="0"/>
              <a:t>Sport</a:t>
            </a:r>
          </a:p>
          <a:p>
            <a:pPr lvl="1" algn="just"/>
            <a:r>
              <a:rPr lang="hu-HU" sz="2000" dirty="0"/>
              <a:t>Sportversenyek tisztasága, sportolók védelme, együttműködés</a:t>
            </a:r>
          </a:p>
          <a:p>
            <a:pPr algn="just"/>
            <a:r>
              <a:rPr lang="hu-HU" sz="2000" b="1" dirty="0"/>
              <a:t>Kultúra</a:t>
            </a:r>
          </a:p>
          <a:p>
            <a:pPr lvl="1" algn="just"/>
            <a:r>
              <a:rPr lang="hu-HU" sz="2000" dirty="0"/>
              <a:t>Kreatív Európa 2021-2027 program - kulturális és nyelvi sokszínűség, kulturális és kreatív ágazatok </a:t>
            </a:r>
          </a:p>
          <a:p>
            <a:pPr algn="just"/>
            <a:r>
              <a:rPr lang="hu-HU" sz="2000" b="1" dirty="0"/>
              <a:t>Ifjúság</a:t>
            </a:r>
          </a:p>
          <a:p>
            <a:pPr lvl="1" algn="just"/>
            <a:r>
              <a:rPr lang="hu-HU" sz="2000" dirty="0"/>
              <a:t>2019-2027 ifjúsági stratégia prioritásai: fiatalok bevonása, összekapcsolása és felelősségvállalásának ösztönzése.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695" y="125760"/>
            <a:ext cx="9953105" cy="1143000"/>
          </a:xfrm>
        </p:spPr>
        <p:txBody>
          <a:bodyPr>
            <a:noAutofit/>
          </a:bodyPr>
          <a:lstStyle/>
          <a:p>
            <a:r>
              <a:rPr lang="hu-HU" sz="2800" dirty="0"/>
              <a:t>6.2.14. Katasztrófavédelem</a:t>
            </a:r>
            <a:endParaRPr lang="en-US" sz="28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600" dirty="0"/>
              <a:t>Jogalap</a:t>
            </a:r>
          </a:p>
          <a:p>
            <a:pPr lvl="1"/>
            <a:r>
              <a:rPr lang="hu-HU" sz="2600" dirty="0"/>
              <a:t>EUMSZ 6. cikk – támogató, összehangoló, kiegészítő hatáskör</a:t>
            </a:r>
          </a:p>
          <a:p>
            <a:pPr lvl="1"/>
            <a:r>
              <a:rPr lang="hu-HU" sz="2600" dirty="0"/>
              <a:t>EUMSZ 222. cikk – szolidaritási klauzula</a:t>
            </a:r>
          </a:p>
          <a:p>
            <a:r>
              <a:rPr lang="hu-HU" sz="2600" dirty="0"/>
              <a:t>EU Polgári Védelmi Mechanizmus</a:t>
            </a:r>
          </a:p>
          <a:p>
            <a:pPr lvl="1"/>
            <a:r>
              <a:rPr lang="hu-HU" sz="2600" dirty="0"/>
              <a:t>Veszélyhelyzet-kezelési Koordinációs Központ</a:t>
            </a:r>
          </a:p>
          <a:p>
            <a:pPr lvl="1"/>
            <a:r>
              <a:rPr lang="hu-HU" sz="2600" dirty="0"/>
              <a:t>Európai Veszélyhelyzet-kezelési Képesség</a:t>
            </a:r>
          </a:p>
          <a:p>
            <a:pPr lvl="1"/>
            <a:r>
              <a:rPr lang="hu-HU" sz="2600" dirty="0"/>
              <a:t>Kockázatelemzések, kockázatkezelési tervek</a:t>
            </a:r>
          </a:p>
          <a:p>
            <a:pPr lvl="1"/>
            <a:r>
              <a:rPr lang="hu-HU" sz="2600" dirty="0"/>
              <a:t>Pénzügyi eszközök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2633" y="188640"/>
            <a:ext cx="9866503" cy="1070992"/>
          </a:xfrm>
        </p:spPr>
        <p:txBody>
          <a:bodyPr>
            <a:noAutofit/>
          </a:bodyPr>
          <a:lstStyle/>
          <a:p>
            <a:r>
              <a:rPr lang="hu-HU" sz="2800" dirty="0"/>
              <a:t>6.3.  Az EU külső politikái </a:t>
            </a:r>
            <a:br>
              <a:rPr lang="hu-HU" sz="2800" dirty="0"/>
            </a:br>
            <a:r>
              <a:rPr lang="hu-HU" sz="2600" dirty="0"/>
              <a:t>6.3.1. Közös kereskedelempolitika</a:t>
            </a:r>
            <a:endParaRPr lang="en-US" sz="26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Tevékenységek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Vámtarifa- és kereskedelmi megállapodások megkötése</a:t>
            </a:r>
          </a:p>
          <a:p>
            <a:r>
              <a:rPr lang="hu-HU" dirty="0"/>
              <a:t>Kereskedelmi </a:t>
            </a:r>
            <a:r>
              <a:rPr lang="hu-HU" dirty="0" err="1"/>
              <a:t>védintézkedések</a:t>
            </a:r>
            <a:endParaRPr lang="hu-HU" dirty="0"/>
          </a:p>
          <a:p>
            <a:r>
              <a:rPr lang="hu-HU" dirty="0"/>
              <a:t>Külföldi közvetlen befektetésre vonatkozó intézkedések</a:t>
            </a:r>
          </a:p>
          <a:p>
            <a:r>
              <a:rPr lang="hu-HU" dirty="0"/>
              <a:t>Szellemi tulajdonjog kereskedelmi vonatkozásai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Cselekvési irányok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WTO többoldalú kereskedelmi tárgyalásokon való részvétel</a:t>
            </a:r>
          </a:p>
          <a:p>
            <a:r>
              <a:rPr lang="hu-HU" dirty="0"/>
              <a:t>Kétoldalú kereskedelmi kapcsolatok</a:t>
            </a:r>
          </a:p>
          <a:p>
            <a:r>
              <a:rPr lang="hu-HU" dirty="0"/>
              <a:t>Egyoldalú preferenciális elbánás fejlődő országok számára</a:t>
            </a:r>
          </a:p>
          <a:p>
            <a:r>
              <a:rPr lang="hu-HU" dirty="0"/>
              <a:t>Exportpiacon meglévő akadályok felszámolása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007" y="260648"/>
            <a:ext cx="11205557" cy="926976"/>
          </a:xfrm>
        </p:spPr>
        <p:txBody>
          <a:bodyPr>
            <a:noAutofit/>
          </a:bodyPr>
          <a:lstStyle/>
          <a:p>
            <a:r>
              <a:rPr lang="hu-HU" sz="2800" dirty="0"/>
              <a:t>6.3.2. Fejlesztési együttműködés és humanitárius segítségnyújtás</a:t>
            </a:r>
            <a:endParaRPr lang="en-US" sz="28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Fejlesztési együttműködés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sz="2300" dirty="0"/>
              <a:t>EU, OECD, ENSZ célkitűzések</a:t>
            </a:r>
          </a:p>
          <a:p>
            <a:r>
              <a:rPr lang="hu-HU" sz="2300" dirty="0" err="1"/>
              <a:t>Cotonou-i</a:t>
            </a:r>
            <a:r>
              <a:rPr lang="hu-HU" sz="2300" dirty="0"/>
              <a:t> Megállapodás</a:t>
            </a:r>
          </a:p>
          <a:p>
            <a:r>
              <a:rPr lang="hu-HU" sz="2300" dirty="0"/>
              <a:t>Társulási megállapodások</a:t>
            </a:r>
          </a:p>
          <a:p>
            <a:r>
              <a:rPr lang="hu-HU" sz="2300" dirty="0"/>
              <a:t>Európai Fejlesztési Alap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6169025" y="1835467"/>
            <a:ext cx="5726487" cy="686898"/>
          </a:xfrm>
        </p:spPr>
        <p:txBody>
          <a:bodyPr>
            <a:normAutofit/>
          </a:bodyPr>
          <a:lstStyle/>
          <a:p>
            <a:r>
              <a:rPr lang="hu-HU" dirty="0"/>
              <a:t>Humanitárius segítségnyújtás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>
          <a:xfrm>
            <a:off x="6169026" y="2522365"/>
            <a:ext cx="4041775" cy="3603797"/>
          </a:xfrm>
        </p:spPr>
        <p:txBody>
          <a:bodyPr/>
          <a:lstStyle/>
          <a:p>
            <a:r>
              <a:rPr lang="hu-HU" sz="2300" dirty="0"/>
              <a:t>A Lisszaboni Szerződés óta önálló szakpolitika</a:t>
            </a:r>
          </a:p>
          <a:p>
            <a:r>
              <a:rPr lang="hu-HU" sz="2300" dirty="0"/>
              <a:t>A nemzetközi humanitárius jog alapelvei szerint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825" y="332656"/>
            <a:ext cx="8934543" cy="854968"/>
          </a:xfrm>
        </p:spPr>
        <p:txBody>
          <a:bodyPr>
            <a:noAutofit/>
          </a:bodyPr>
          <a:lstStyle/>
          <a:p>
            <a:r>
              <a:rPr lang="hu-HU" sz="2800" dirty="0"/>
              <a:t>6.3.3. Közös </a:t>
            </a:r>
            <a:r>
              <a:rPr lang="hu-HU" sz="2800" dirty="0" err="1"/>
              <a:t>kül</a:t>
            </a:r>
            <a:r>
              <a:rPr lang="hu-HU" sz="2800" dirty="0"/>
              <a:t>- és biztonságpolitika</a:t>
            </a:r>
            <a:br>
              <a:rPr lang="hu-HU" sz="2800" dirty="0"/>
            </a:br>
            <a:r>
              <a:rPr lang="hu-HU" sz="2800" dirty="0"/>
              <a:t>(KKBP)</a:t>
            </a:r>
            <a:endParaRPr lang="en-US" sz="28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Célok és alapelvek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sz="2300" dirty="0"/>
              <a:t>EUSZ 21. cikk</a:t>
            </a:r>
          </a:p>
          <a:p>
            <a:r>
              <a:rPr lang="hu-HU" sz="2300" dirty="0"/>
              <a:t>Külön szabályok és eljárások hatálya alá tartozik, eltérő jogforrási rend</a:t>
            </a:r>
          </a:p>
          <a:p>
            <a:r>
              <a:rPr lang="hu-HU" sz="2300" dirty="0"/>
              <a:t>Globális </a:t>
            </a:r>
            <a:r>
              <a:rPr lang="hu-HU" sz="2300" dirty="0" err="1"/>
              <a:t>kül-</a:t>
            </a:r>
            <a:r>
              <a:rPr lang="hu-HU" sz="2300" dirty="0"/>
              <a:t> és biztonságpolitikai stratégia (2016)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Intézmények, hatáskörök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sz="2300" dirty="0" err="1"/>
              <a:t>EiT</a:t>
            </a:r>
            <a:r>
              <a:rPr lang="hu-HU" sz="2300" dirty="0"/>
              <a:t> / Tanács / Bizottság</a:t>
            </a:r>
          </a:p>
          <a:p>
            <a:r>
              <a:rPr lang="hu-HU" sz="2300" dirty="0" err="1"/>
              <a:t>Kül-</a:t>
            </a:r>
            <a:r>
              <a:rPr lang="hu-HU" sz="2300" dirty="0"/>
              <a:t> és biztonságpolitikai főképviselő</a:t>
            </a:r>
          </a:p>
          <a:p>
            <a:r>
              <a:rPr lang="hu-HU" sz="2300" dirty="0"/>
              <a:t>Európai Külügyi Szolgálat</a:t>
            </a:r>
          </a:p>
          <a:p>
            <a:r>
              <a:rPr lang="hu-HU" sz="2300" dirty="0"/>
              <a:t>Nemzetközi szerződések megkötésének rendje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3600" dirty="0"/>
              <a:t>7. fejezet: Magyarország az Európai Unióban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2</TotalTime>
  <Words>5884</Words>
  <Application>Microsoft Office PowerPoint</Application>
  <PresentationFormat>Szélesvásznú</PresentationFormat>
  <Paragraphs>994</Paragraphs>
  <Slides>107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107</vt:i4>
      </vt:variant>
    </vt:vector>
  </HeadingPairs>
  <TitlesOfParts>
    <vt:vector size="115" baseType="lpstr">
      <vt:lpstr>Arial</vt:lpstr>
      <vt:lpstr>Calibri</vt:lpstr>
      <vt:lpstr>Nyala</vt:lpstr>
      <vt:lpstr>Times New Roman</vt:lpstr>
      <vt:lpstr>Verdana</vt:lpstr>
      <vt:lpstr>Verdana (Címsorok)</vt:lpstr>
      <vt:lpstr>Verdana (Szövegtörzs)</vt:lpstr>
      <vt:lpstr>Office-téma</vt:lpstr>
      <vt:lpstr>KÖZIGAZGATÁSI SZAKVIZSGA Általános közigazgatási ismeretek V. modul Az Európai Unió szervezete,  működése és jogrendszere</vt:lpstr>
      <vt:lpstr>PowerPoint-bemutató</vt:lpstr>
      <vt:lpstr>1. fejezet: Az európai integráció mérföldkövei</vt:lpstr>
      <vt:lpstr>1.1. Az európai integráció előzményei  és az integráció fogalma</vt:lpstr>
      <vt:lpstr>1.2. A nyugat-európai integráció indulása</vt:lpstr>
      <vt:lpstr>1.3. De Gaulle Európája: az 1960-as évek integrációs fejleményei</vt:lpstr>
      <vt:lpstr>1.4. Válaszút előtt az 1970-es években: megtorpanás és kiútkeresés</vt:lpstr>
      <vt:lpstr>1.5. Az európai integráció új lendülete: a Delors-korszak eredményei</vt:lpstr>
      <vt:lpstr>1.6. Az Európai Unió születése az 1990-es években</vt:lpstr>
      <vt:lpstr>1.7. Az új évezred kihívásai és az alkotmányozási folyamat</vt:lpstr>
      <vt:lpstr>1.7. Az új évezred kihívásai és az alkotmányozási folyamat </vt:lpstr>
      <vt:lpstr>1.8. Új Európa? – Válságok és válaszok </vt:lpstr>
      <vt:lpstr>2. fejezet: Az Európai Unió jogi keretei, jellemzői</vt:lpstr>
      <vt:lpstr>2.1. Az uniós jog létrehozásának okai, forrásai</vt:lpstr>
      <vt:lpstr>2.1.1. Elsődleges jogforrások</vt:lpstr>
      <vt:lpstr>2.1.2. Másodlagos jogforrások</vt:lpstr>
      <vt:lpstr>2.2. Az uniós jog jellege</vt:lpstr>
      <vt:lpstr>2.3. Jogharmonizáció az Európai Unióban</vt:lpstr>
      <vt:lpstr>2.4. Az Európai Unió jogának értelmezése</vt:lpstr>
      <vt:lpstr>3. fejezet: Uniós polgárság és alapvető jogok</vt:lpstr>
      <vt:lpstr>3.1. Az uniós polgárság</vt:lpstr>
      <vt:lpstr>3.1. Az uniós polgárság</vt:lpstr>
      <vt:lpstr>3.2. Az EU demokratikus működésének alapelvei</vt:lpstr>
      <vt:lpstr>3.3. Alapjogvédelem az EU-ban</vt:lpstr>
      <vt:lpstr>3.3. Alapjogvédelem az EU-ban</vt:lpstr>
      <vt:lpstr>3.3. Alapjogvédelem az EU-ban - Az EU Alapjogi Ügynöksége </vt:lpstr>
      <vt:lpstr>3.3.2. Az Európai Unió Alapjogi Chartája</vt:lpstr>
      <vt:lpstr>3.3.3. Az Európai Unió és az Emberi Jogok Európai Egyezménye</vt:lpstr>
      <vt:lpstr>4. fejezet: Az Európai Unió felépítése és működése</vt:lpstr>
      <vt:lpstr>PowerPoint-bemutató</vt:lpstr>
      <vt:lpstr>4.1. Az EU intézményrendszere</vt:lpstr>
      <vt:lpstr>PowerPoint-bemutató</vt:lpstr>
      <vt:lpstr> 4.1.2.1. Európai Tanács</vt:lpstr>
      <vt:lpstr>4.1.2.1. Európai Tanács</vt:lpstr>
      <vt:lpstr>4.1.2.2. Európai Unió Tanácsa</vt:lpstr>
      <vt:lpstr>4.1.2.2. Európai Unió Tanácsa</vt:lpstr>
      <vt:lpstr>4.1.2.3. Európai Parlament</vt:lpstr>
      <vt:lpstr>4.1.2.3. Európai Parlament</vt:lpstr>
      <vt:lpstr>4.1.2.4. Európai Bizottság</vt:lpstr>
      <vt:lpstr>PowerPoint-bemutató</vt:lpstr>
      <vt:lpstr>4.1.2.5. Európai Unió Bírósága</vt:lpstr>
      <vt:lpstr> 4.1.2.5. Európai Unió Bírósága</vt:lpstr>
      <vt:lpstr>4.1.2.6. Európai Számvevőszék</vt:lpstr>
      <vt:lpstr>PowerPoint-bemutató</vt:lpstr>
      <vt:lpstr>4.1.2.7. KBER és az EKB</vt:lpstr>
      <vt:lpstr>PowerPoint-bemutató</vt:lpstr>
      <vt:lpstr>4.1.3. A tanácsadó szervek           4.1.3.1. Gazdasági Szociális Bizottság (GSzB)  4.1.3.2. Régiók Bizottsága (RB)</vt:lpstr>
      <vt:lpstr>4.1.4. Ügynökségek az Európai Unióban</vt:lpstr>
      <vt:lpstr>4.1.4. Ügynökségek az Európai Unióban</vt:lpstr>
      <vt:lpstr>4.2. Döntéshozatal és jogalkotás 4.2.1. Az uniós döntéshozatal</vt:lpstr>
      <vt:lpstr>4.2.2.Felülvizsgálati eljárások</vt:lpstr>
      <vt:lpstr>4.2.3.1. Jogalkotási eljárások - A rendes jogalkotási eljárás</vt:lpstr>
      <vt:lpstr> 4.2.3.2. Jogalkotási eljárások Különleges jogalkotási eljárások</vt:lpstr>
      <vt:lpstr>4.2.4. A Bizottság delegált döntéshozatali szerepe (komitológia)</vt:lpstr>
      <vt:lpstr>4.2.5. Intézményi döntéshozatal</vt:lpstr>
      <vt:lpstr>4.2.5. Intézményi döntéshozatal</vt:lpstr>
      <vt:lpstr>5. fejezet: Közpénzügyek az Európai Unióban</vt:lpstr>
      <vt:lpstr>5.1.1. Költségvetés elvei</vt:lpstr>
      <vt:lpstr>5.2.1. Többéves pénzügyi keret  5.2.2. Az éves költségvetés</vt:lpstr>
      <vt:lpstr>PowerPoint-bemutató</vt:lpstr>
      <vt:lpstr>PowerPoint-bemutató</vt:lpstr>
      <vt:lpstr>PowerPoint-bemutató</vt:lpstr>
      <vt:lpstr>Megismert főbb fogalmak</vt:lpstr>
      <vt:lpstr>6. fejezet: Az Európai Unió hatáskörei és politikái</vt:lpstr>
      <vt:lpstr>6.1.  A hatáskör-átruházás elve   és az uniós hatáskörök rendszere</vt:lpstr>
      <vt:lpstr>6.1.  A hatáskör-átruházás elve és az uniós hatáskörök rendszere</vt:lpstr>
      <vt:lpstr>6.1.  A hatáskör-átruházás elve   és az uniós hatáskörök rendszere</vt:lpstr>
      <vt:lpstr>6.1.  A hatáskör-átruházás elve és az uniós hatáskörök rendszere - Hatásköri kategóriák</vt:lpstr>
      <vt:lpstr>6.1.  A hatáskör-átruházás elve és az uniós hatáskörök rendszere</vt:lpstr>
      <vt:lpstr>6.2.  Az EU belső politikái  6.2.1. Belső piac</vt:lpstr>
      <vt:lpstr>6.2.1. Belső piac</vt:lpstr>
      <vt:lpstr>6.2.2. Mezőgazdaság és halászat</vt:lpstr>
      <vt:lpstr>6.2.2. Mezőgazdaság és halászat</vt:lpstr>
      <vt:lpstr>6.2.3. Szabadságon, biztonságon és a jog érvényesülésén alapuló térség</vt:lpstr>
      <vt:lpstr>6.2.3. Szabadságon, biztonságon és a jog érvényesülésén alapuló térség</vt:lpstr>
      <vt:lpstr>6.2.4. Közlekedés</vt:lpstr>
      <vt:lpstr>6.2.5.1. Versenyjog</vt:lpstr>
      <vt:lpstr>6.2.5.2. Adózás</vt:lpstr>
      <vt:lpstr>6.2.6. Monetáris politika</vt:lpstr>
      <vt:lpstr>6.2.6. Monetáris politika</vt:lpstr>
      <vt:lpstr>6.2.6. Monetáris politika</vt:lpstr>
      <vt:lpstr>6.2.7. Gazdaság-, foglalkoztatás- és szociálpolitika</vt:lpstr>
      <vt:lpstr>6.2.8. Fogyasztóvédelem</vt:lpstr>
      <vt:lpstr>6.2.8. Fogyasztóvédelem</vt:lpstr>
      <vt:lpstr>6.2.8. Fogyasztóvédelem</vt:lpstr>
      <vt:lpstr>6.2.8. Fogyasztóvédelem</vt:lpstr>
      <vt:lpstr>6.2.8. Fogyasztóvédelem Új fogyasztóügyi stratégia (2021-)</vt:lpstr>
      <vt:lpstr>6.2.9. Transzeurópai Hálózatok</vt:lpstr>
      <vt:lpstr>6.2.10. Energia</vt:lpstr>
      <vt:lpstr>6.2.11. Gazdasági, társadalmi és területi kohézió</vt:lpstr>
      <vt:lpstr>6.2.11. Gazdasági, társadalmi és területi kohézió</vt:lpstr>
      <vt:lpstr>6.2.12. Környezetvédelem</vt:lpstr>
      <vt:lpstr>6.2.12. Környezetvédelem</vt:lpstr>
      <vt:lpstr>6.2.13. Oktatás, kutatás, sport, kultúra, ifjúság</vt:lpstr>
      <vt:lpstr>6.2.14. Katasztrófavédelem</vt:lpstr>
      <vt:lpstr>6.3.  Az EU külső politikái  6.3.1. Közös kereskedelempolitika</vt:lpstr>
      <vt:lpstr>6.3.2. Fejlesztési együttműködés és humanitárius segítségnyújtás</vt:lpstr>
      <vt:lpstr>6.3.3. Közös kül- és biztonságpolitika (KKBP)</vt:lpstr>
      <vt:lpstr>7. fejezet: Magyarország az Európai Unióban</vt:lpstr>
      <vt:lpstr>7. Magyarország az Európai Unióban</vt:lpstr>
      <vt:lpstr>7.1. A keleti bővítés és Magyarország csatlakozása</vt:lpstr>
      <vt:lpstr>7.2. AZ EURÓPAI UNIÓ A HAZAI INTÉZMÉNYEKBEN </vt:lpstr>
      <vt:lpstr>7.2. AZ EURÓPAI UNIÓ A HAZAI INTÉZMÉNYEKBEN</vt:lpstr>
      <vt:lpstr>7.2. AZ EURÓPAI UNIÓ A HAZAI INTÉZMÉNYEKBEN</vt:lpstr>
      <vt:lpstr>7.3. Az uniós és a magyar közigazgatás kapcsolata</vt:lpstr>
      <vt:lpstr>7.4. Az uniós tagság tapasztalatai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Kukorelli András</cp:lastModifiedBy>
  <cp:revision>81</cp:revision>
  <dcterms:created xsi:type="dcterms:W3CDTF">2020-01-30T10:32:00Z</dcterms:created>
  <dcterms:modified xsi:type="dcterms:W3CDTF">2024-03-01T22:18:04Z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F100ACC4EF714187807A00D8B3A2ADC8_13</vt:lpwstr>
  </property>
  <property fmtid="{D5CDD505-2E9C-101B-9397-08002B2CF9AE}" pid="3" name="KSOProductBuildVer">
    <vt:lpwstr>1033-12.2.0.13431</vt:lpwstr>
  </property>
</Properties>
</file>