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40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59A"/>
    <a:srgbClr val="7AA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E92B3-2DCF-483C-9CB3-8BDE5E862F01}" type="doc">
      <dgm:prSet loTypeId="urn:microsoft.com/office/officeart/2005/8/layout/default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FFC50B18-0098-4235-814C-2A0C173EAB86}">
      <dgm:prSet phldrT="[Szöveg]"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dirty="0">
              <a:latin typeface="+mj-lt"/>
              <a:cs typeface="Times New Roman" panose="02020603050405020304" pitchFamily="18" charset="0"/>
            </a:rPr>
            <a:t>vek</a:t>
          </a:r>
        </a:p>
      </dgm:t>
    </dgm:pt>
    <dgm:pt modelId="{ABFC4974-E267-4257-83FD-772887566E23}" type="par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23405-D13B-4FFD-B576-4FDC1B63A283}" type="sib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3ACBE-4592-4F12-9237-3A40B2438B86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jog – konzultatív szerep</a:t>
          </a:r>
        </a:p>
      </dgm:t>
    </dgm:pt>
    <dgm:pt modelId="{0421854D-FD55-4DEA-99CF-A38F7D3BE15B}" type="par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5001D-F52A-4C42-A8FE-CCF60AACB5A0}" type="sib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2AEFE-D958-42D9-8E8A-0B05F2E7E569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dirty="0">
            <a:latin typeface="+mj-lt"/>
            <a:cs typeface="Times New Roman" panose="02020603050405020304" pitchFamily="18" charset="0"/>
          </a:endParaRPr>
        </a:p>
      </dgm:t>
    </dgm:pt>
    <dgm:pt modelId="{D1AFBA36-F2E8-4BB7-86CE-7B24F9C2B020}" type="par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0617C-2D53-457B-B322-F348DAD9178F}" type="sib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9DE79-1592-4260-9A13-D589A00538F0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gm:t>
    </dgm:pt>
    <dgm:pt modelId="{3DECEA71-AAA6-4850-A204-01E6F0148F22}" type="par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DEF68-4D9C-404E-ABBD-24B23BAB6470}" type="sib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7B848-FDC2-41B0-9076-7AA04CC7FF8B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amelyre létrehozzák</a:t>
          </a:r>
        </a:p>
      </dgm:t>
    </dgm:pt>
    <dgm:pt modelId="{93A8C716-FFE6-4627-BB1B-F4745EA03929}" type="par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11205-BD4B-4EF3-9166-CCB6A0DCD7A7}" type="sib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612C-7A28-4A9D-A156-2D8AE3B2AA2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gm:t>
    </dgm:pt>
    <dgm:pt modelId="{0D07CCA4-77FB-4CBF-97DF-5DF7670EB8F6}" type="par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E81CC-FAE7-4B5B-88B3-91DA575505CB}" type="sib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951E0-8FDD-42A6-9987-B5D2C370BB0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jogi személyiség</a:t>
          </a:r>
        </a:p>
      </dgm:t>
    </dgm:pt>
    <dgm:pt modelId="{DCA20187-314D-41B3-A2F6-4BCB4F6D5063}" type="par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CC42A-7FF0-4132-BEBE-F114BEA6424A}" type="sib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D877-D562-406C-AD65-A49D365CFB78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DE96AED-EC1D-45F5-B7AC-E9E07678746B}" type="par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C34BA-276E-46A2-BC91-18E08D070F9A}" type="sib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EE9E2-F914-46F4-B8CE-21D3F5283A64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gm:t>
    </dgm:pt>
    <dgm:pt modelId="{B3F5F674-C6A0-4D0F-9A7F-AA2B5B48D014}" type="par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CEF40-CF11-428D-A5B5-308CC3F55896}" type="sib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D5273-A890-452B-8FB8-56A7DC0CF35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u-HU" sz="1800" b="1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</a:t>
          </a:r>
        </a:p>
        <a:p>
          <a:pPr>
            <a:spcAft>
              <a:spcPts val="0"/>
            </a:spcAft>
          </a:pPr>
          <a:r>
            <a:rPr lang="hu-HU" sz="18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gm:t>
    </dgm:pt>
    <dgm:pt modelId="{1F8F493E-C8C0-48F7-B2A6-5FD1F02FA995}" type="par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96C99-A48E-434A-BEA4-2D6E48B545D0}" type="sib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5A2AA-D03B-49DC-8124-8BBE7B7D2472}" type="pres">
      <dgm:prSet presAssocID="{046E92B3-2DCF-483C-9CB3-8BDE5E862F01}" presName="diagram" presStyleCnt="0">
        <dgm:presLayoutVars>
          <dgm:dir/>
          <dgm:resizeHandles val="exact"/>
        </dgm:presLayoutVars>
      </dgm:prSet>
      <dgm:spPr/>
    </dgm:pt>
    <dgm:pt modelId="{330678BE-8537-462D-92F5-4DBE33C435D3}" type="pres">
      <dgm:prSet presAssocID="{FFC50B18-0098-4235-814C-2A0C173EAB86}" presName="node" presStyleLbl="node1" presStyleIdx="0" presStyleCnt="10">
        <dgm:presLayoutVars>
          <dgm:bulletEnabled val="1"/>
        </dgm:presLayoutVars>
      </dgm:prSet>
      <dgm:spPr/>
    </dgm:pt>
    <dgm:pt modelId="{40AB9F8F-476F-43A4-AA53-B755E220D2F6}" type="pres">
      <dgm:prSet presAssocID="{9F823405-D13B-4FFD-B576-4FDC1B63A283}" presName="sibTrans" presStyleCnt="0"/>
      <dgm:spPr/>
    </dgm:pt>
    <dgm:pt modelId="{B1BA460D-24D7-4228-8175-68C1B6795944}" type="pres">
      <dgm:prSet presAssocID="{CE03ACBE-4592-4F12-9237-3A40B2438B86}" presName="node" presStyleLbl="node1" presStyleIdx="1" presStyleCnt="10">
        <dgm:presLayoutVars>
          <dgm:bulletEnabled val="1"/>
        </dgm:presLayoutVars>
      </dgm:prSet>
      <dgm:spPr/>
    </dgm:pt>
    <dgm:pt modelId="{97F49E6A-6824-44E7-A2D4-E1B35E3F292F}" type="pres">
      <dgm:prSet presAssocID="{8565001D-F52A-4C42-A8FE-CCF60AACB5A0}" presName="sibTrans" presStyleCnt="0"/>
      <dgm:spPr/>
    </dgm:pt>
    <dgm:pt modelId="{9C1F1972-DEF5-4D52-8753-ABF06231B44C}" type="pres">
      <dgm:prSet presAssocID="{F772AEFE-D958-42D9-8E8A-0B05F2E7E569}" presName="node" presStyleLbl="node1" presStyleIdx="2" presStyleCnt="10">
        <dgm:presLayoutVars>
          <dgm:bulletEnabled val="1"/>
        </dgm:presLayoutVars>
      </dgm:prSet>
      <dgm:spPr/>
    </dgm:pt>
    <dgm:pt modelId="{E0430B8E-50CF-4B37-8BC8-7E62DBDBB818}" type="pres">
      <dgm:prSet presAssocID="{4020617C-2D53-457B-B322-F348DAD9178F}" presName="sibTrans" presStyleCnt="0"/>
      <dgm:spPr/>
    </dgm:pt>
    <dgm:pt modelId="{7EE5ADDB-EFD7-4969-87A2-DA013B68D289}" type="pres">
      <dgm:prSet presAssocID="{BB39DE79-1592-4260-9A13-D589A00538F0}" presName="node" presStyleLbl="node1" presStyleIdx="3" presStyleCnt="10">
        <dgm:presLayoutVars>
          <dgm:bulletEnabled val="1"/>
        </dgm:presLayoutVars>
      </dgm:prSet>
      <dgm:spPr/>
    </dgm:pt>
    <dgm:pt modelId="{A504101B-E74E-42AE-949B-6B3BD6B4C3FB}" type="pres">
      <dgm:prSet presAssocID="{A1ADEF68-4D9C-404E-ABBD-24B23BAB6470}" presName="sibTrans" presStyleCnt="0"/>
      <dgm:spPr/>
    </dgm:pt>
    <dgm:pt modelId="{358D0C3F-9FED-4798-963E-F724A8C5FEAB}" type="pres">
      <dgm:prSet presAssocID="{51F7B848-FDC2-41B0-9076-7AA04CC7FF8B}" presName="node" presStyleLbl="node1" presStyleIdx="4" presStyleCnt="10">
        <dgm:presLayoutVars>
          <dgm:bulletEnabled val="1"/>
        </dgm:presLayoutVars>
      </dgm:prSet>
      <dgm:spPr/>
    </dgm:pt>
    <dgm:pt modelId="{EB3E728E-592A-46E7-8DCB-137A6C766F00}" type="pres">
      <dgm:prSet presAssocID="{38111205-BD4B-4EF3-9166-CCB6A0DCD7A7}" presName="sibTrans" presStyleCnt="0"/>
      <dgm:spPr/>
    </dgm:pt>
    <dgm:pt modelId="{134AEBB8-C312-421C-82FF-E23C539BA481}" type="pres">
      <dgm:prSet presAssocID="{F96A612C-7A28-4A9D-A156-2D8AE3B2AA2E}" presName="node" presStyleLbl="node1" presStyleIdx="5" presStyleCnt="10">
        <dgm:presLayoutVars>
          <dgm:bulletEnabled val="1"/>
        </dgm:presLayoutVars>
      </dgm:prSet>
      <dgm:spPr/>
    </dgm:pt>
    <dgm:pt modelId="{57002FD5-37A2-4923-8A2D-167C68EFB264}" type="pres">
      <dgm:prSet presAssocID="{89CE81CC-FAE7-4B5B-88B3-91DA575505CB}" presName="sibTrans" presStyleCnt="0"/>
      <dgm:spPr/>
    </dgm:pt>
    <dgm:pt modelId="{7BBF6754-B740-4C24-B0C8-5DDE99D0027D}" type="pres">
      <dgm:prSet presAssocID="{BCA951E0-8FDD-42A6-9987-B5D2C370BB0E}" presName="node" presStyleLbl="node1" presStyleIdx="6" presStyleCnt="10">
        <dgm:presLayoutVars>
          <dgm:bulletEnabled val="1"/>
        </dgm:presLayoutVars>
      </dgm:prSet>
      <dgm:spPr/>
    </dgm:pt>
    <dgm:pt modelId="{C81381C7-85A6-41D0-A5DE-088B24CD69D3}" type="pres">
      <dgm:prSet presAssocID="{41ACC42A-7FF0-4132-BEBE-F114BEA6424A}" presName="sibTrans" presStyleCnt="0"/>
      <dgm:spPr/>
    </dgm:pt>
    <dgm:pt modelId="{12D98F32-0893-4392-9EE5-772630A2C153}" type="pres">
      <dgm:prSet presAssocID="{1425D877-D562-406C-AD65-A49D365CFB78}" presName="node" presStyleLbl="node1" presStyleIdx="7" presStyleCnt="10">
        <dgm:presLayoutVars>
          <dgm:bulletEnabled val="1"/>
        </dgm:presLayoutVars>
      </dgm:prSet>
      <dgm:spPr/>
    </dgm:pt>
    <dgm:pt modelId="{244B90A9-7553-4836-8FE6-C41106A6129C}" type="pres">
      <dgm:prSet presAssocID="{D30C34BA-276E-46A2-BC91-18E08D070F9A}" presName="sibTrans" presStyleCnt="0"/>
      <dgm:spPr/>
    </dgm:pt>
    <dgm:pt modelId="{47E6B6C7-D205-4DDD-AFFF-AB020ACBB62D}" type="pres">
      <dgm:prSet presAssocID="{ACCEE9E2-F914-46F4-B8CE-21D3F5283A64}" presName="node" presStyleLbl="node1" presStyleIdx="8" presStyleCnt="10">
        <dgm:presLayoutVars>
          <dgm:bulletEnabled val="1"/>
        </dgm:presLayoutVars>
      </dgm:prSet>
      <dgm:spPr/>
    </dgm:pt>
    <dgm:pt modelId="{31A2AF34-0149-4237-9D69-58AB73B29B05}" type="pres">
      <dgm:prSet presAssocID="{560CEF40-CF11-428D-A5B5-308CC3F55896}" presName="sibTrans" presStyleCnt="0"/>
      <dgm:spPr/>
    </dgm:pt>
    <dgm:pt modelId="{0F02073F-A534-4088-B34D-C832FACAD472}" type="pres">
      <dgm:prSet presAssocID="{2E1D5273-A890-452B-8FB8-56A7DC0CF354}" presName="node" presStyleLbl="node1" presStyleIdx="9" presStyleCnt="10">
        <dgm:presLayoutVars>
          <dgm:bulletEnabled val="1"/>
        </dgm:presLayoutVars>
      </dgm:prSet>
      <dgm:spPr/>
    </dgm:pt>
  </dgm:ptLst>
  <dgm:cxnLst>
    <dgm:cxn modelId="{DD02BD09-C138-4D58-B5CC-C41229C8EF4D}" type="presOf" srcId="{BB39DE79-1592-4260-9A13-D589A00538F0}" destId="{7EE5ADDB-EFD7-4969-87A2-DA013B68D289}" srcOrd="0" destOrd="0" presId="urn:microsoft.com/office/officeart/2005/8/layout/default#1"/>
    <dgm:cxn modelId="{DA56CA10-5B65-4D3C-BB92-0C2176680C62}" srcId="{046E92B3-2DCF-483C-9CB3-8BDE5E862F01}" destId="{F96A612C-7A28-4A9D-A156-2D8AE3B2AA2E}" srcOrd="5" destOrd="0" parTransId="{0D07CCA4-77FB-4CBF-97DF-5DF7670EB8F6}" sibTransId="{89CE81CC-FAE7-4B5B-88B3-91DA575505CB}"/>
    <dgm:cxn modelId="{26059420-3D82-4FF4-9015-063768710628}" type="presOf" srcId="{046E92B3-2DCF-483C-9CB3-8BDE5E862F01}" destId="{09C5A2AA-D03B-49DC-8124-8BBE7B7D2472}" srcOrd="0" destOrd="0" presId="urn:microsoft.com/office/officeart/2005/8/layout/default#1"/>
    <dgm:cxn modelId="{7C0C9323-F4B7-4BEC-B43A-E8F61AECA3B7}" srcId="{046E92B3-2DCF-483C-9CB3-8BDE5E862F01}" destId="{51F7B848-FDC2-41B0-9076-7AA04CC7FF8B}" srcOrd="4" destOrd="0" parTransId="{93A8C716-FFE6-4627-BB1B-F4745EA03929}" sibTransId="{38111205-BD4B-4EF3-9166-CCB6A0DCD7A7}"/>
    <dgm:cxn modelId="{9FE98024-621E-4B23-B094-C23E0AAA4763}" type="presOf" srcId="{51F7B848-FDC2-41B0-9076-7AA04CC7FF8B}" destId="{358D0C3F-9FED-4798-963E-F724A8C5FEAB}" srcOrd="0" destOrd="0" presId="urn:microsoft.com/office/officeart/2005/8/layout/default#1"/>
    <dgm:cxn modelId="{B7AFC42E-F34C-4573-995D-4A58AD8A2384}" srcId="{046E92B3-2DCF-483C-9CB3-8BDE5E862F01}" destId="{BB39DE79-1592-4260-9A13-D589A00538F0}" srcOrd="3" destOrd="0" parTransId="{3DECEA71-AAA6-4850-A204-01E6F0148F22}" sibTransId="{A1ADEF68-4D9C-404E-ABBD-24B23BAB6470}"/>
    <dgm:cxn modelId="{53B97468-121A-4CCD-A528-C8C253B047FE}" type="presOf" srcId="{BCA951E0-8FDD-42A6-9987-B5D2C370BB0E}" destId="{7BBF6754-B740-4C24-B0C8-5DDE99D0027D}" srcOrd="0" destOrd="0" presId="urn:microsoft.com/office/officeart/2005/8/layout/default#1"/>
    <dgm:cxn modelId="{2DBB8072-1E88-42BB-BB9A-3509DDBAAEB5}" srcId="{046E92B3-2DCF-483C-9CB3-8BDE5E862F01}" destId="{F772AEFE-D958-42D9-8E8A-0B05F2E7E569}" srcOrd="2" destOrd="0" parTransId="{D1AFBA36-F2E8-4BB7-86CE-7B24F9C2B020}" sibTransId="{4020617C-2D53-457B-B322-F348DAD9178F}"/>
    <dgm:cxn modelId="{0DF01B53-9EA6-479C-87B8-D3E90E14F317}" srcId="{046E92B3-2DCF-483C-9CB3-8BDE5E862F01}" destId="{2E1D5273-A890-452B-8FB8-56A7DC0CF354}" srcOrd="9" destOrd="0" parTransId="{1F8F493E-C8C0-48F7-B2A6-5FD1F02FA995}" sibTransId="{7DA96C99-A48E-434A-BEA4-2D6E48B545D0}"/>
    <dgm:cxn modelId="{61288289-B494-4A47-80DB-AF702822EFDC}" srcId="{046E92B3-2DCF-483C-9CB3-8BDE5E862F01}" destId="{CE03ACBE-4592-4F12-9237-3A40B2438B86}" srcOrd="1" destOrd="0" parTransId="{0421854D-FD55-4DEA-99CF-A38F7D3BE15B}" sibTransId="{8565001D-F52A-4C42-A8FE-CCF60AACB5A0}"/>
    <dgm:cxn modelId="{541F1E91-14B1-4BB5-B67F-DD09838307B4}" srcId="{046E92B3-2DCF-483C-9CB3-8BDE5E862F01}" destId="{FFC50B18-0098-4235-814C-2A0C173EAB86}" srcOrd="0" destOrd="0" parTransId="{ABFC4974-E267-4257-83FD-772887566E23}" sibTransId="{9F823405-D13B-4FFD-B576-4FDC1B63A283}"/>
    <dgm:cxn modelId="{1F07A69E-9FF3-4D0E-B15A-63297C6BAD66}" srcId="{046E92B3-2DCF-483C-9CB3-8BDE5E862F01}" destId="{1425D877-D562-406C-AD65-A49D365CFB78}" srcOrd="7" destOrd="0" parTransId="{6DE96AED-EC1D-45F5-B7AC-E9E07678746B}" sibTransId="{D30C34BA-276E-46A2-BC91-18E08D070F9A}"/>
    <dgm:cxn modelId="{CA3D18A4-B7DE-46E3-908E-AFCA5516E9DF}" type="presOf" srcId="{2E1D5273-A890-452B-8FB8-56A7DC0CF354}" destId="{0F02073F-A534-4088-B34D-C832FACAD472}" srcOrd="0" destOrd="0" presId="urn:microsoft.com/office/officeart/2005/8/layout/default#1"/>
    <dgm:cxn modelId="{E58A43A7-CF8A-458A-8BCF-155517FA1167}" type="presOf" srcId="{1425D877-D562-406C-AD65-A49D365CFB78}" destId="{12D98F32-0893-4392-9EE5-772630A2C153}" srcOrd="0" destOrd="0" presId="urn:microsoft.com/office/officeart/2005/8/layout/default#1"/>
    <dgm:cxn modelId="{0F012FAE-4D17-498F-8012-08E68B062F35}" type="presOf" srcId="{FFC50B18-0098-4235-814C-2A0C173EAB86}" destId="{330678BE-8537-462D-92F5-4DBE33C435D3}" srcOrd="0" destOrd="0" presId="urn:microsoft.com/office/officeart/2005/8/layout/default#1"/>
    <dgm:cxn modelId="{2F2287AF-EC5E-49BE-9A6D-9A46DE35CCD4}" srcId="{046E92B3-2DCF-483C-9CB3-8BDE5E862F01}" destId="{ACCEE9E2-F914-46F4-B8CE-21D3F5283A64}" srcOrd="8" destOrd="0" parTransId="{B3F5F674-C6A0-4D0F-9A7F-AA2B5B48D014}" sibTransId="{560CEF40-CF11-428D-A5B5-308CC3F55896}"/>
    <dgm:cxn modelId="{7A8C2DB2-EA45-4391-A757-B52CA51098D6}" type="presOf" srcId="{F772AEFE-D958-42D9-8E8A-0B05F2E7E569}" destId="{9C1F1972-DEF5-4D52-8753-ABF06231B44C}" srcOrd="0" destOrd="0" presId="urn:microsoft.com/office/officeart/2005/8/layout/default#1"/>
    <dgm:cxn modelId="{689A72BD-DBEA-46F8-A555-FE56B60EA0B6}" type="presOf" srcId="{CE03ACBE-4592-4F12-9237-3A40B2438B86}" destId="{B1BA460D-24D7-4228-8175-68C1B6795944}" srcOrd="0" destOrd="0" presId="urn:microsoft.com/office/officeart/2005/8/layout/default#1"/>
    <dgm:cxn modelId="{AB58F2BD-CBF4-4356-9A7F-23EA14C82640}" type="presOf" srcId="{ACCEE9E2-F914-46F4-B8CE-21D3F5283A64}" destId="{47E6B6C7-D205-4DDD-AFFF-AB020ACBB62D}" srcOrd="0" destOrd="0" presId="urn:microsoft.com/office/officeart/2005/8/layout/default#1"/>
    <dgm:cxn modelId="{1B2483E6-D17D-4CB1-8996-D069C084DBE4}" type="presOf" srcId="{F96A612C-7A28-4A9D-A156-2D8AE3B2AA2E}" destId="{134AEBB8-C312-421C-82FF-E23C539BA481}" srcOrd="0" destOrd="0" presId="urn:microsoft.com/office/officeart/2005/8/layout/default#1"/>
    <dgm:cxn modelId="{C37E91F9-3547-45F3-90D2-185FEF7F37AB}" srcId="{046E92B3-2DCF-483C-9CB3-8BDE5E862F01}" destId="{BCA951E0-8FDD-42A6-9987-B5D2C370BB0E}" srcOrd="6" destOrd="0" parTransId="{DCA20187-314D-41B3-A2F6-4BCB4F6D5063}" sibTransId="{41ACC42A-7FF0-4132-BEBE-F114BEA6424A}"/>
    <dgm:cxn modelId="{D9F8236B-3DA3-4B3F-9B33-D1E3E9636A30}" type="presParOf" srcId="{09C5A2AA-D03B-49DC-8124-8BBE7B7D2472}" destId="{330678BE-8537-462D-92F5-4DBE33C435D3}" srcOrd="0" destOrd="0" presId="urn:microsoft.com/office/officeart/2005/8/layout/default#1"/>
    <dgm:cxn modelId="{A1089F3F-5138-4607-87EB-ED9CA3CFAAD9}" type="presParOf" srcId="{09C5A2AA-D03B-49DC-8124-8BBE7B7D2472}" destId="{40AB9F8F-476F-43A4-AA53-B755E220D2F6}" srcOrd="1" destOrd="0" presId="urn:microsoft.com/office/officeart/2005/8/layout/default#1"/>
    <dgm:cxn modelId="{B5CC92B8-05B1-4A4F-9A5C-14F348078D9B}" type="presParOf" srcId="{09C5A2AA-D03B-49DC-8124-8BBE7B7D2472}" destId="{B1BA460D-24D7-4228-8175-68C1B6795944}" srcOrd="2" destOrd="0" presId="urn:microsoft.com/office/officeart/2005/8/layout/default#1"/>
    <dgm:cxn modelId="{C65AF500-1059-483E-81D1-3E1CBAF463B1}" type="presParOf" srcId="{09C5A2AA-D03B-49DC-8124-8BBE7B7D2472}" destId="{97F49E6A-6824-44E7-A2D4-E1B35E3F292F}" srcOrd="3" destOrd="0" presId="urn:microsoft.com/office/officeart/2005/8/layout/default#1"/>
    <dgm:cxn modelId="{9590DFEA-96C8-4634-8042-D31F87ADB684}" type="presParOf" srcId="{09C5A2AA-D03B-49DC-8124-8BBE7B7D2472}" destId="{9C1F1972-DEF5-4D52-8753-ABF06231B44C}" srcOrd="4" destOrd="0" presId="urn:microsoft.com/office/officeart/2005/8/layout/default#1"/>
    <dgm:cxn modelId="{8E50B055-B5B1-471B-957E-B065F95E74D2}" type="presParOf" srcId="{09C5A2AA-D03B-49DC-8124-8BBE7B7D2472}" destId="{E0430B8E-50CF-4B37-8BC8-7E62DBDBB818}" srcOrd="5" destOrd="0" presId="urn:microsoft.com/office/officeart/2005/8/layout/default#1"/>
    <dgm:cxn modelId="{95C274C0-F111-43DA-BA5C-28F42B4F9D4A}" type="presParOf" srcId="{09C5A2AA-D03B-49DC-8124-8BBE7B7D2472}" destId="{7EE5ADDB-EFD7-4969-87A2-DA013B68D289}" srcOrd="6" destOrd="0" presId="urn:microsoft.com/office/officeart/2005/8/layout/default#1"/>
    <dgm:cxn modelId="{8E0DC9D5-B554-4281-9A65-29034716E1BD}" type="presParOf" srcId="{09C5A2AA-D03B-49DC-8124-8BBE7B7D2472}" destId="{A504101B-E74E-42AE-949B-6B3BD6B4C3FB}" srcOrd="7" destOrd="0" presId="urn:microsoft.com/office/officeart/2005/8/layout/default#1"/>
    <dgm:cxn modelId="{4E47C671-5EA3-4340-89D5-1B9E6EEDA6F9}" type="presParOf" srcId="{09C5A2AA-D03B-49DC-8124-8BBE7B7D2472}" destId="{358D0C3F-9FED-4798-963E-F724A8C5FEAB}" srcOrd="8" destOrd="0" presId="urn:microsoft.com/office/officeart/2005/8/layout/default#1"/>
    <dgm:cxn modelId="{E253AA01-53C8-4D93-9E8A-384C986A9707}" type="presParOf" srcId="{09C5A2AA-D03B-49DC-8124-8BBE7B7D2472}" destId="{EB3E728E-592A-46E7-8DCB-137A6C766F00}" srcOrd="9" destOrd="0" presId="urn:microsoft.com/office/officeart/2005/8/layout/default#1"/>
    <dgm:cxn modelId="{F0D6DDCA-F580-4F73-837F-94AE7E253EF3}" type="presParOf" srcId="{09C5A2AA-D03B-49DC-8124-8BBE7B7D2472}" destId="{134AEBB8-C312-421C-82FF-E23C539BA481}" srcOrd="10" destOrd="0" presId="urn:microsoft.com/office/officeart/2005/8/layout/default#1"/>
    <dgm:cxn modelId="{AF6543CC-4A25-4F68-A3AA-EC95A8185F6C}" type="presParOf" srcId="{09C5A2AA-D03B-49DC-8124-8BBE7B7D2472}" destId="{57002FD5-37A2-4923-8A2D-167C68EFB264}" srcOrd="11" destOrd="0" presId="urn:microsoft.com/office/officeart/2005/8/layout/default#1"/>
    <dgm:cxn modelId="{B73341C4-32C6-4C53-BC27-B93596980FC9}" type="presParOf" srcId="{09C5A2AA-D03B-49DC-8124-8BBE7B7D2472}" destId="{7BBF6754-B740-4C24-B0C8-5DDE99D0027D}" srcOrd="12" destOrd="0" presId="urn:microsoft.com/office/officeart/2005/8/layout/default#1"/>
    <dgm:cxn modelId="{8B31D7F1-BBEF-4E82-85B3-D40519783001}" type="presParOf" srcId="{09C5A2AA-D03B-49DC-8124-8BBE7B7D2472}" destId="{C81381C7-85A6-41D0-A5DE-088B24CD69D3}" srcOrd="13" destOrd="0" presId="urn:microsoft.com/office/officeart/2005/8/layout/default#1"/>
    <dgm:cxn modelId="{8905F88D-AFD6-4BAA-884E-231AB617FAA4}" type="presParOf" srcId="{09C5A2AA-D03B-49DC-8124-8BBE7B7D2472}" destId="{12D98F32-0893-4392-9EE5-772630A2C153}" srcOrd="14" destOrd="0" presId="urn:microsoft.com/office/officeart/2005/8/layout/default#1"/>
    <dgm:cxn modelId="{54AAFB64-1759-4463-B474-ABF42E6FC435}" type="presParOf" srcId="{09C5A2AA-D03B-49DC-8124-8BBE7B7D2472}" destId="{244B90A9-7553-4836-8FE6-C41106A6129C}" srcOrd="15" destOrd="0" presId="urn:microsoft.com/office/officeart/2005/8/layout/default#1"/>
    <dgm:cxn modelId="{CFB1EC34-05F8-44E8-BDBC-3A1B3BE8EBA8}" type="presParOf" srcId="{09C5A2AA-D03B-49DC-8124-8BBE7B7D2472}" destId="{47E6B6C7-D205-4DDD-AFFF-AB020ACBB62D}" srcOrd="16" destOrd="0" presId="urn:microsoft.com/office/officeart/2005/8/layout/default#1"/>
    <dgm:cxn modelId="{B217BB60-1872-40C7-B72A-0BC355DD4983}" type="presParOf" srcId="{09C5A2AA-D03B-49DC-8124-8BBE7B7D2472}" destId="{31A2AF34-0149-4237-9D69-58AB73B29B05}" srcOrd="17" destOrd="0" presId="urn:microsoft.com/office/officeart/2005/8/layout/default#1"/>
    <dgm:cxn modelId="{963FDC79-61E4-41BA-A1CC-E2CD687EABAA}" type="presParOf" srcId="{09C5A2AA-D03B-49DC-8124-8BBE7B7D2472}" destId="{0F02073F-A534-4088-B34D-C832FACAD472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42EEF-78C9-477D-B33F-2B66A8FB9B02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</dgm:pt>
    <dgm:pt modelId="{1824C6B0-8A53-426E-BBB9-25B5AC962D40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szakmai irányítás</a:t>
          </a:r>
        </a:p>
      </dgm:t>
    </dgm:pt>
    <dgm:pt modelId="{C21B1466-02CA-44FC-BF5E-564E96AF89E0}" type="parTrans" cxnId="{2064EAA6-027F-47EC-A5BE-CC28751A0F2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0AC83-953E-4F92-A390-A9098EEA546D}" type="sibTrans" cxnId="{2064EAA6-027F-47EC-A5BE-CC28751A0F27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5ACDA-6E6B-4F6E-B077-8963A238D2F9}">
      <dgm:prSet phldrT="[Text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gm:t>
    </dgm:pt>
    <dgm:pt modelId="{31AAB5A5-D430-4607-B9F4-23404F1717BA}" type="par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BAC44-5D65-44FC-88B6-DBB8F6999D1F}" type="sib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71634-1579-44F9-AE55-2E20CC5F3AA2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5B466D14-BBC7-4ECA-AD7C-DCC5637381A3}" type="parTrans" cxnId="{5306C354-9A38-4E33-83C5-140E2B3D30E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B559A-867F-45FD-A968-1A0FBFFD90EE}" type="sibTrans" cxnId="{5306C354-9A38-4E33-83C5-140E2B3D30E9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F32CE-377A-4699-B65B-E3225456C131}" type="pres">
      <dgm:prSet presAssocID="{29442EEF-78C9-477D-B33F-2B66A8FB9B02}" presName="linearFlow" presStyleCnt="0">
        <dgm:presLayoutVars>
          <dgm:dir/>
          <dgm:resizeHandles val="exact"/>
        </dgm:presLayoutVars>
      </dgm:prSet>
      <dgm:spPr/>
    </dgm:pt>
    <dgm:pt modelId="{1D1A6530-4528-4DA9-A27E-8DF1B5E3CAD2}" type="pres">
      <dgm:prSet presAssocID="{1824C6B0-8A53-426E-BBB9-25B5AC962D40}" presName="node" presStyleLbl="node1" presStyleIdx="0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2174E23-77D1-4478-97CF-FBDBCD6D28EE}" type="pres">
      <dgm:prSet presAssocID="{2710AC83-953E-4F92-A390-A9098EEA546D}" presName="spacerL" presStyleCnt="0"/>
      <dgm:spPr/>
    </dgm:pt>
    <dgm:pt modelId="{3DB5FE78-CBB7-483A-B21D-ED053F30BA76}" type="pres">
      <dgm:prSet presAssocID="{2710AC83-953E-4F92-A390-A9098EEA546D}" presName="sibTrans" presStyleLbl="sibTrans2D1" presStyleIdx="0" presStyleCnt="2"/>
      <dgm:spPr/>
    </dgm:pt>
    <dgm:pt modelId="{58CF6F0C-1F00-428C-B5BB-E57079FBBA6E}" type="pres">
      <dgm:prSet presAssocID="{2710AC83-953E-4F92-A390-A9098EEA546D}" presName="spacerR" presStyleCnt="0"/>
      <dgm:spPr/>
    </dgm:pt>
    <dgm:pt modelId="{B1826A60-7D84-4457-9F2B-BEFA6673A267}" type="pres">
      <dgm:prSet presAssocID="{CA471634-1579-44F9-AE55-2E20CC5F3AA2}" presName="node" presStyleLbl="node1" presStyleIdx="1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F6D1A85-4B7F-4954-8949-45F7CA4131F5}" type="pres">
      <dgm:prSet presAssocID="{551B559A-867F-45FD-A968-1A0FBFFD90EE}" presName="spacerL" presStyleCnt="0"/>
      <dgm:spPr/>
    </dgm:pt>
    <dgm:pt modelId="{7239DA9D-A062-4015-A001-EC469F92628F}" type="pres">
      <dgm:prSet presAssocID="{551B559A-867F-45FD-A968-1A0FBFFD90EE}" presName="sibTrans" presStyleLbl="sibTrans2D1" presStyleIdx="1" presStyleCnt="2"/>
      <dgm:spPr/>
    </dgm:pt>
    <dgm:pt modelId="{F0078A37-F15B-4820-A6EA-2BBCE3F75AF8}" type="pres">
      <dgm:prSet presAssocID="{551B559A-867F-45FD-A968-1A0FBFFD90EE}" presName="spacerR" presStyleCnt="0"/>
      <dgm:spPr/>
    </dgm:pt>
    <dgm:pt modelId="{CEC65F1A-8C23-4C9F-BFB5-A33042192DCD}" type="pres">
      <dgm:prSet presAssocID="{15A5ACDA-6E6B-4F6E-B077-8963A238D2F9}" presName="node" presStyleLbl="node1" presStyleIdx="2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44AF21-6848-4F18-8BC1-A4E7A5F83DD2}" type="presOf" srcId="{CA471634-1579-44F9-AE55-2E20CC5F3AA2}" destId="{B1826A60-7D84-4457-9F2B-BEFA6673A267}" srcOrd="0" destOrd="0" presId="urn:microsoft.com/office/officeart/2005/8/layout/equation1"/>
    <dgm:cxn modelId="{04D4873F-6AA6-41AC-A286-B4A06BA0EA32}" type="presOf" srcId="{1824C6B0-8A53-426E-BBB9-25B5AC962D40}" destId="{1D1A6530-4528-4DA9-A27E-8DF1B5E3CAD2}" srcOrd="0" destOrd="0" presId="urn:microsoft.com/office/officeart/2005/8/layout/equation1"/>
    <dgm:cxn modelId="{5306C354-9A38-4E33-83C5-140E2B3D30E9}" srcId="{29442EEF-78C9-477D-B33F-2B66A8FB9B02}" destId="{CA471634-1579-44F9-AE55-2E20CC5F3AA2}" srcOrd="1" destOrd="0" parTransId="{5B466D14-BBC7-4ECA-AD7C-DCC5637381A3}" sibTransId="{551B559A-867F-45FD-A968-1A0FBFFD90EE}"/>
    <dgm:cxn modelId="{4D44F487-7378-47E7-982B-31C950077BE2}" srcId="{29442EEF-78C9-477D-B33F-2B66A8FB9B02}" destId="{15A5ACDA-6E6B-4F6E-B077-8963A238D2F9}" srcOrd="2" destOrd="0" parTransId="{31AAB5A5-D430-4607-B9F4-23404F1717BA}" sibTransId="{03ABAC44-5D65-44FC-88B6-DBB8F6999D1F}"/>
    <dgm:cxn modelId="{2064EAA6-027F-47EC-A5BE-CC28751A0F27}" srcId="{29442EEF-78C9-477D-B33F-2B66A8FB9B02}" destId="{1824C6B0-8A53-426E-BBB9-25B5AC962D40}" srcOrd="0" destOrd="0" parTransId="{C21B1466-02CA-44FC-BF5E-564E96AF89E0}" sibTransId="{2710AC83-953E-4F92-A390-A9098EEA546D}"/>
    <dgm:cxn modelId="{030362B0-FD99-409A-887B-E84A663526E9}" type="presOf" srcId="{551B559A-867F-45FD-A968-1A0FBFFD90EE}" destId="{7239DA9D-A062-4015-A001-EC469F92628F}" srcOrd="0" destOrd="0" presId="urn:microsoft.com/office/officeart/2005/8/layout/equation1"/>
    <dgm:cxn modelId="{8D0C30C0-86DD-4878-A889-E759A7E10208}" type="presOf" srcId="{15A5ACDA-6E6B-4F6E-B077-8963A238D2F9}" destId="{CEC65F1A-8C23-4C9F-BFB5-A33042192DCD}" srcOrd="0" destOrd="0" presId="urn:microsoft.com/office/officeart/2005/8/layout/equation1"/>
    <dgm:cxn modelId="{4332CBD6-1BED-44A2-974D-BC9EEA1E118F}" type="presOf" srcId="{2710AC83-953E-4F92-A390-A9098EEA546D}" destId="{3DB5FE78-CBB7-483A-B21D-ED053F30BA76}" srcOrd="0" destOrd="0" presId="urn:microsoft.com/office/officeart/2005/8/layout/equation1"/>
    <dgm:cxn modelId="{EB0964E0-DAA4-4694-958C-5274556F7075}" type="presOf" srcId="{29442EEF-78C9-477D-B33F-2B66A8FB9B02}" destId="{71BF32CE-377A-4699-B65B-E3225456C131}" srcOrd="0" destOrd="0" presId="urn:microsoft.com/office/officeart/2005/8/layout/equation1"/>
    <dgm:cxn modelId="{C7430EEB-DFED-4B07-9ABE-1BF8828D3292}" type="presParOf" srcId="{71BF32CE-377A-4699-B65B-E3225456C131}" destId="{1D1A6530-4528-4DA9-A27E-8DF1B5E3CAD2}" srcOrd="0" destOrd="0" presId="urn:microsoft.com/office/officeart/2005/8/layout/equation1"/>
    <dgm:cxn modelId="{0BE2937C-6F46-4B26-B788-BF04E0FBEA45}" type="presParOf" srcId="{71BF32CE-377A-4699-B65B-E3225456C131}" destId="{B2174E23-77D1-4478-97CF-FBDBCD6D28EE}" srcOrd="1" destOrd="0" presId="urn:microsoft.com/office/officeart/2005/8/layout/equation1"/>
    <dgm:cxn modelId="{4DD89A27-B219-41D4-AF97-933B06C59F3A}" type="presParOf" srcId="{71BF32CE-377A-4699-B65B-E3225456C131}" destId="{3DB5FE78-CBB7-483A-B21D-ED053F30BA76}" srcOrd="2" destOrd="0" presId="urn:microsoft.com/office/officeart/2005/8/layout/equation1"/>
    <dgm:cxn modelId="{29BEA560-6479-48E0-92F1-6BF964167A2F}" type="presParOf" srcId="{71BF32CE-377A-4699-B65B-E3225456C131}" destId="{58CF6F0C-1F00-428C-B5BB-E57079FBBA6E}" srcOrd="3" destOrd="0" presId="urn:microsoft.com/office/officeart/2005/8/layout/equation1"/>
    <dgm:cxn modelId="{AE110543-2A08-4F63-9690-252EDD2D8044}" type="presParOf" srcId="{71BF32CE-377A-4699-B65B-E3225456C131}" destId="{B1826A60-7D84-4457-9F2B-BEFA6673A267}" srcOrd="4" destOrd="0" presId="urn:microsoft.com/office/officeart/2005/8/layout/equation1"/>
    <dgm:cxn modelId="{262A855D-9084-46AD-8E2D-C988752D26A1}" type="presParOf" srcId="{71BF32CE-377A-4699-B65B-E3225456C131}" destId="{BF6D1A85-4B7F-4954-8949-45F7CA4131F5}" srcOrd="5" destOrd="0" presId="urn:microsoft.com/office/officeart/2005/8/layout/equation1"/>
    <dgm:cxn modelId="{4EF960EA-0CEB-4FEC-99DA-08AE8B567A2E}" type="presParOf" srcId="{71BF32CE-377A-4699-B65B-E3225456C131}" destId="{7239DA9D-A062-4015-A001-EC469F92628F}" srcOrd="6" destOrd="0" presId="urn:microsoft.com/office/officeart/2005/8/layout/equation1"/>
    <dgm:cxn modelId="{EE93A574-9A77-4F86-8904-5B8FE24981ED}" type="presParOf" srcId="{71BF32CE-377A-4699-B65B-E3225456C131}" destId="{F0078A37-F15B-4820-A6EA-2BBCE3F75AF8}" srcOrd="7" destOrd="0" presId="urn:microsoft.com/office/officeart/2005/8/layout/equation1"/>
    <dgm:cxn modelId="{2EC26122-C5D3-42D0-8EC2-7D830C9CDF79}" type="presParOf" srcId="{71BF32CE-377A-4699-B65B-E3225456C131}" destId="{CEC65F1A-8C23-4C9F-BFB5-A33042192D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522C9-F3C4-4DA9-AA54-EB657731A611}" type="doc">
      <dgm:prSet loTypeId="urn:microsoft.com/office/officeart/2005/8/layout/target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E2B59DC-17FD-41B0-9D92-2531C347D1C6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ECE5B18D-8771-4B77-AD38-EAA650997B78}" type="par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D537-E2B9-48AC-ACBD-363F8FF350FC}" type="sib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1D9E6-1BC4-4BC0-8769-2FBFB8899183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e</a:t>
          </a:r>
        </a:p>
      </dgm:t>
    </dgm:pt>
    <dgm:pt modelId="{754AE65F-2E94-4BD4-B96B-E88EB55206D6}" type="par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9D5CF-6429-4038-8849-AEAEFFE6E34F}" type="sib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37C8F-5805-463E-9BF5-B176DD2BDF16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 utasítás</a:t>
          </a:r>
        </a:p>
      </dgm:t>
    </dgm:pt>
    <dgm:pt modelId="{F7F153B7-5DEE-47EE-B0F8-4D3B6022C5A5}" type="par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72B82-77BF-477A-A5D5-60E294EDECD1}" type="sib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76E51-662F-42AF-B6FA-175CFC89171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D7997776-E82F-4096-B325-B314DE68FB2A}" type="par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A3F42-7B8A-4264-B902-623162028CAE}" type="sib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0C627-358C-4276-8AA9-306541B04672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5588AC2D-7761-4027-BBEE-E316643231A4}" type="par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C974A-A549-4720-9E09-396FDE706F41}" type="sib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0E19-779F-47C3-9844-E0AF8DE028A5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Felügyelet</a:t>
          </a:r>
        </a:p>
      </dgm:t>
    </dgm:pt>
    <dgm:pt modelId="{6AD8EE91-C674-4247-BA7F-4FB958D2E1D4}" type="sib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7ED-E72F-4DC8-A82F-E6CB5A7939DD}" type="par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B4A5D-DD4E-4667-8DFD-5BED87A4FADB}">
      <dgm:prSet phldrT="[Szöveg]" custT="1"/>
      <dgm:spPr/>
      <dgm:t>
        <a:bodyPr/>
        <a:lstStyle/>
        <a:p>
          <a:endParaRPr lang="hu-H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E838-7D6B-40A3-8547-1EB2E5A25C1A}" type="sib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91578-343D-49C9-AEFF-E77DFBC7121B}" type="par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F749A-9117-4B48-B34E-29FB3E44D730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74EC-489B-433D-A8E4-A40CFD949C06}" type="par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EF15C-3349-4EE0-BDDD-56A0D03EF9E2}" type="sib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B0023-525C-45CC-8844-8400272E0BAC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DB2FF-9E4A-4232-BD24-F02FBDE9D618}" type="par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83D31-F5D0-4598-8E18-C7D58B6C2826}" type="sib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B7A12-C0F1-494F-8328-422100E1432B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35642-2880-483D-BF05-8809E587363D}" type="par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C9B18-D4DA-4B20-B9C3-49D090D3015E}" type="sib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5FC80-2E99-490A-956B-44717C20DAD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30BDC060-370F-4D1A-AC2F-4DD9DF33E94C}" type="par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92D33-9AC8-41DA-B8C4-1BB578AB6902}" type="sib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325B6-57D3-4650-95F2-6AD4A137A7A5}" type="pres">
      <dgm:prSet presAssocID="{43E522C9-F3C4-4DA9-AA54-EB657731A61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7AB107D-B694-42AF-9732-8D1FC9C0943C}" type="pres">
      <dgm:prSet presAssocID="{43E522C9-F3C4-4DA9-AA54-EB657731A611}" presName="outerBox" presStyleCnt="0"/>
      <dgm:spPr/>
    </dgm:pt>
    <dgm:pt modelId="{D517F658-05E3-40B8-A5AD-69AE24D1B3A5}" type="pres">
      <dgm:prSet presAssocID="{43E522C9-F3C4-4DA9-AA54-EB657731A611}" presName="outerBoxParent" presStyleLbl="node1" presStyleIdx="0" presStyleCnt="2" custLinFactNeighborY="-6369"/>
      <dgm:spPr/>
    </dgm:pt>
    <dgm:pt modelId="{8AAECF46-B50B-4392-B89F-204251B4158F}" type="pres">
      <dgm:prSet presAssocID="{43E522C9-F3C4-4DA9-AA54-EB657731A611}" presName="outerBoxChildren" presStyleCnt="0"/>
      <dgm:spPr/>
    </dgm:pt>
    <dgm:pt modelId="{29563F65-D139-4FCA-85E7-790740D9795C}" type="pres">
      <dgm:prSet presAssocID="{6D31D9E6-1BC4-4BC0-8769-2FBFB8899183}" presName="oChild" presStyleLbl="fgAcc1" presStyleIdx="0" presStyleCnt="9" custScaleX="107104">
        <dgm:presLayoutVars>
          <dgm:bulletEnabled val="1"/>
        </dgm:presLayoutVars>
      </dgm:prSet>
      <dgm:spPr/>
    </dgm:pt>
    <dgm:pt modelId="{88607283-D43D-4E7F-B753-FAE523064D26}" type="pres">
      <dgm:prSet presAssocID="{AA59D5CF-6429-4038-8849-AEAEFFE6E34F}" presName="outerSibTrans" presStyleCnt="0"/>
      <dgm:spPr/>
    </dgm:pt>
    <dgm:pt modelId="{0FED2D01-545C-4D40-B684-FCE2A0274106}" type="pres">
      <dgm:prSet presAssocID="{EE737C8F-5805-463E-9BF5-B176DD2BDF16}" presName="oChild" presStyleLbl="fgAcc1" presStyleIdx="1" presStyleCnt="9" custScaleX="107104">
        <dgm:presLayoutVars>
          <dgm:bulletEnabled val="1"/>
        </dgm:presLayoutVars>
      </dgm:prSet>
      <dgm:spPr/>
    </dgm:pt>
    <dgm:pt modelId="{63393F0D-77F2-4D5B-AC3E-47B6362BCD73}" type="pres">
      <dgm:prSet presAssocID="{ECA72B82-77BF-477A-A5D5-60E294EDECD1}" presName="outerSibTrans" presStyleCnt="0"/>
      <dgm:spPr/>
    </dgm:pt>
    <dgm:pt modelId="{64090B54-B8DF-49B9-981B-1F6F64CFDF5D}" type="pres">
      <dgm:prSet presAssocID="{BC176E51-662F-42AF-B6FA-175CFC89171D}" presName="oChild" presStyleLbl="fgAcc1" presStyleIdx="2" presStyleCnt="9" custScaleX="107104">
        <dgm:presLayoutVars>
          <dgm:bulletEnabled val="1"/>
        </dgm:presLayoutVars>
      </dgm:prSet>
      <dgm:spPr/>
    </dgm:pt>
    <dgm:pt modelId="{08029754-4EAB-432B-BCC0-14B55974D722}" type="pres">
      <dgm:prSet presAssocID="{F77A3F42-7B8A-4264-B902-623162028CAE}" presName="outerSibTrans" presStyleCnt="0"/>
      <dgm:spPr/>
    </dgm:pt>
    <dgm:pt modelId="{9ECE7EE8-3ED6-4883-B054-1F4496D8255A}" type="pres">
      <dgm:prSet presAssocID="{2330C627-358C-4276-8AA9-306541B04672}" presName="oChild" presStyleLbl="fgAcc1" presStyleIdx="3" presStyleCnt="9" custScaleX="107104">
        <dgm:presLayoutVars>
          <dgm:bulletEnabled val="1"/>
        </dgm:presLayoutVars>
      </dgm:prSet>
      <dgm:spPr/>
    </dgm:pt>
    <dgm:pt modelId="{2FF266AA-CF42-42AD-9AAB-EADDC2A84BC6}" type="pres">
      <dgm:prSet presAssocID="{43E522C9-F3C4-4DA9-AA54-EB657731A611}" presName="middleBox" presStyleCnt="0"/>
      <dgm:spPr/>
    </dgm:pt>
    <dgm:pt modelId="{D9A6757B-BDCF-4665-9D97-CDCD9EA9F20B}" type="pres">
      <dgm:prSet presAssocID="{43E522C9-F3C4-4DA9-AA54-EB657731A611}" presName="middleBoxParent" presStyleLbl="node1" presStyleIdx="1" presStyleCnt="2"/>
      <dgm:spPr/>
    </dgm:pt>
    <dgm:pt modelId="{A13E38AA-5965-4560-A53B-8BAF7BA465EF}" type="pres">
      <dgm:prSet presAssocID="{43E522C9-F3C4-4DA9-AA54-EB657731A611}" presName="middleBoxChildren" presStyleCnt="0"/>
      <dgm:spPr/>
    </dgm:pt>
    <dgm:pt modelId="{EF0CA815-3A21-486E-8E35-B35598E02051}" type="pres">
      <dgm:prSet presAssocID="{BF2B4A5D-DD4E-4667-8DFD-5BED87A4FADB}" presName="mChild" presStyleLbl="fgAcc1" presStyleIdx="4" presStyleCnt="9" custScaleY="124072">
        <dgm:presLayoutVars>
          <dgm:bulletEnabled val="1"/>
        </dgm:presLayoutVars>
      </dgm:prSet>
      <dgm:spPr/>
    </dgm:pt>
    <dgm:pt modelId="{7A9A73B8-44B4-4720-83DD-93096927A0D0}" type="pres">
      <dgm:prSet presAssocID="{BDC0E838-7D6B-40A3-8547-1EB2E5A25C1A}" presName="middleSibTrans" presStyleCnt="0"/>
      <dgm:spPr/>
    </dgm:pt>
    <dgm:pt modelId="{2A09A6EF-071B-4ABD-B73A-6674BFFC9286}" type="pres">
      <dgm:prSet presAssocID="{331F749A-9117-4B48-B34E-29FB3E44D730}" presName="mChild" presStyleLbl="fgAcc1" presStyleIdx="5" presStyleCnt="9" custScaleY="124072">
        <dgm:presLayoutVars>
          <dgm:bulletEnabled val="1"/>
        </dgm:presLayoutVars>
      </dgm:prSet>
      <dgm:spPr/>
    </dgm:pt>
    <dgm:pt modelId="{BDDB4088-0A8A-4761-8DC1-F8E23907F882}" type="pres">
      <dgm:prSet presAssocID="{229EF15C-3349-4EE0-BDDD-56A0D03EF9E2}" presName="middleSibTrans" presStyleCnt="0"/>
      <dgm:spPr/>
    </dgm:pt>
    <dgm:pt modelId="{83C55A51-8387-40D1-A91E-80430C24AF6C}" type="pres">
      <dgm:prSet presAssocID="{466B0023-525C-45CC-8844-8400272E0BAC}" presName="mChild" presStyleLbl="fgAcc1" presStyleIdx="6" presStyleCnt="9" custScaleY="124072">
        <dgm:presLayoutVars>
          <dgm:bulletEnabled val="1"/>
        </dgm:presLayoutVars>
      </dgm:prSet>
      <dgm:spPr/>
    </dgm:pt>
    <dgm:pt modelId="{F0801379-929F-4296-8CAF-7E0E7C6F1DD4}" type="pres">
      <dgm:prSet presAssocID="{DF383D31-F5D0-4598-8E18-C7D58B6C2826}" presName="middleSibTrans" presStyleCnt="0"/>
      <dgm:spPr/>
    </dgm:pt>
    <dgm:pt modelId="{3AC373EC-C82D-407B-BAC4-FF140F56A711}" type="pres">
      <dgm:prSet presAssocID="{C26B7A12-C0F1-494F-8328-422100E1432B}" presName="mChild" presStyleLbl="fgAcc1" presStyleIdx="7" presStyleCnt="9" custScaleY="124072">
        <dgm:presLayoutVars>
          <dgm:bulletEnabled val="1"/>
        </dgm:presLayoutVars>
      </dgm:prSet>
      <dgm:spPr/>
    </dgm:pt>
    <dgm:pt modelId="{946E4EDE-5F0C-4063-8080-94CF41C85541}" type="pres">
      <dgm:prSet presAssocID="{FF5C9B18-D4DA-4B20-B9C3-49D090D3015E}" presName="middleSibTrans" presStyleCnt="0"/>
      <dgm:spPr/>
    </dgm:pt>
    <dgm:pt modelId="{4D84D378-4AF6-4492-A198-0493308CECEE}" type="pres">
      <dgm:prSet presAssocID="{0685FC80-2E99-490A-956B-44717C20DADD}" presName="mChild" presStyleLbl="fgAcc1" presStyleIdx="8" presStyleCnt="9" custScaleY="124072">
        <dgm:presLayoutVars>
          <dgm:bulletEnabled val="1"/>
        </dgm:presLayoutVars>
      </dgm:prSet>
      <dgm:spPr/>
    </dgm:pt>
  </dgm:ptLst>
  <dgm:cxnLst>
    <dgm:cxn modelId="{A7B8D303-F2F0-4E84-958A-263C6FC2474A}" srcId="{04710E19-779F-47C3-9844-E0AF8DE028A5}" destId="{C26B7A12-C0F1-494F-8328-422100E1432B}" srcOrd="3" destOrd="0" parTransId="{6E935642-2880-483D-BF05-8809E587363D}" sibTransId="{FF5C9B18-D4DA-4B20-B9C3-49D090D3015E}"/>
    <dgm:cxn modelId="{3F715C04-6107-4A68-88F2-E0B6E50286DD}" srcId="{DE2B59DC-17FD-41B0-9D92-2531C347D1C6}" destId="{EE737C8F-5805-463E-9BF5-B176DD2BDF16}" srcOrd="1" destOrd="0" parTransId="{F7F153B7-5DEE-47EE-B0F8-4D3B6022C5A5}" sibTransId="{ECA72B82-77BF-477A-A5D5-60E294EDECD1}"/>
    <dgm:cxn modelId="{67064D23-BF3B-4177-965F-44F12D1F50BA}" type="presOf" srcId="{BF2B4A5D-DD4E-4667-8DFD-5BED87A4FADB}" destId="{EF0CA815-3A21-486E-8E35-B35598E02051}" srcOrd="0" destOrd="0" presId="urn:microsoft.com/office/officeart/2005/8/layout/target2"/>
    <dgm:cxn modelId="{98572A25-2513-44A8-99C5-822A76A8560B}" srcId="{DE2B59DC-17FD-41B0-9D92-2531C347D1C6}" destId="{2330C627-358C-4276-8AA9-306541B04672}" srcOrd="3" destOrd="0" parTransId="{5588AC2D-7761-4027-BBEE-E316643231A4}" sibTransId="{DFFC974A-A549-4720-9E09-396FDE706F41}"/>
    <dgm:cxn modelId="{A68CA627-A757-4CA9-B5DF-35DD7C08AD07}" srcId="{43E522C9-F3C4-4DA9-AA54-EB657731A611}" destId="{04710E19-779F-47C3-9844-E0AF8DE028A5}" srcOrd="1" destOrd="0" parTransId="{7A3067ED-E72F-4DC8-A82F-E6CB5A7939DD}" sibTransId="{6AD8EE91-C674-4247-BA7F-4FB958D2E1D4}"/>
    <dgm:cxn modelId="{473DA237-C668-4686-9E62-D863C06019E8}" type="presOf" srcId="{6D31D9E6-1BC4-4BC0-8769-2FBFB8899183}" destId="{29563F65-D139-4FCA-85E7-790740D9795C}" srcOrd="0" destOrd="0" presId="urn:microsoft.com/office/officeart/2005/8/layout/target2"/>
    <dgm:cxn modelId="{B5906B3D-9507-4837-9472-64E67930C90B}" srcId="{04710E19-779F-47C3-9844-E0AF8DE028A5}" destId="{0685FC80-2E99-490A-956B-44717C20DADD}" srcOrd="4" destOrd="0" parTransId="{30BDC060-370F-4D1A-AC2F-4DD9DF33E94C}" sibTransId="{D8492D33-9AC8-41DA-B8C4-1BB578AB6902}"/>
    <dgm:cxn modelId="{4BC1E340-307F-4D06-931C-69622F8C31FD}" srcId="{DE2B59DC-17FD-41B0-9D92-2531C347D1C6}" destId="{BC176E51-662F-42AF-B6FA-175CFC89171D}" srcOrd="2" destOrd="0" parTransId="{D7997776-E82F-4096-B325-B314DE68FB2A}" sibTransId="{F77A3F42-7B8A-4264-B902-623162028CAE}"/>
    <dgm:cxn modelId="{D9764941-7D1D-46C9-BD05-19578F3AB391}" type="presOf" srcId="{466B0023-525C-45CC-8844-8400272E0BAC}" destId="{83C55A51-8387-40D1-A91E-80430C24AF6C}" srcOrd="0" destOrd="0" presId="urn:microsoft.com/office/officeart/2005/8/layout/target2"/>
    <dgm:cxn modelId="{F5F16E67-90F8-447D-9406-04A044FE4450}" srcId="{DE2B59DC-17FD-41B0-9D92-2531C347D1C6}" destId="{6D31D9E6-1BC4-4BC0-8769-2FBFB8899183}" srcOrd="0" destOrd="0" parTransId="{754AE65F-2E94-4BD4-B96B-E88EB55206D6}" sibTransId="{AA59D5CF-6429-4038-8849-AEAEFFE6E34F}"/>
    <dgm:cxn modelId="{3A01E148-531E-47F7-8B78-C8628AB06EA3}" srcId="{04710E19-779F-47C3-9844-E0AF8DE028A5}" destId="{BF2B4A5D-DD4E-4667-8DFD-5BED87A4FADB}" srcOrd="0" destOrd="0" parTransId="{99D91578-343D-49C9-AEFF-E77DFBC7121B}" sibTransId="{BDC0E838-7D6B-40A3-8547-1EB2E5A25C1A}"/>
    <dgm:cxn modelId="{4829614A-4F0E-4A35-9481-DF2AED3BBDF0}" type="presOf" srcId="{0685FC80-2E99-490A-956B-44717C20DADD}" destId="{4D84D378-4AF6-4492-A198-0493308CECEE}" srcOrd="0" destOrd="0" presId="urn:microsoft.com/office/officeart/2005/8/layout/target2"/>
    <dgm:cxn modelId="{CC675275-76CB-4F73-9D86-5790DD2D0EC8}" type="presOf" srcId="{BC176E51-662F-42AF-B6FA-175CFC89171D}" destId="{64090B54-B8DF-49B9-981B-1F6F64CFDF5D}" srcOrd="0" destOrd="0" presId="urn:microsoft.com/office/officeart/2005/8/layout/target2"/>
    <dgm:cxn modelId="{028F387B-D82B-4948-8107-9275BB62A1F0}" type="presOf" srcId="{C26B7A12-C0F1-494F-8328-422100E1432B}" destId="{3AC373EC-C82D-407B-BAC4-FF140F56A711}" srcOrd="0" destOrd="0" presId="urn:microsoft.com/office/officeart/2005/8/layout/target2"/>
    <dgm:cxn modelId="{0BC67C83-3CFB-4E2B-AF86-61F4AE80E2F4}" type="presOf" srcId="{2330C627-358C-4276-8AA9-306541B04672}" destId="{9ECE7EE8-3ED6-4883-B054-1F4496D8255A}" srcOrd="0" destOrd="0" presId="urn:microsoft.com/office/officeart/2005/8/layout/target2"/>
    <dgm:cxn modelId="{2451BE8A-C39E-47D1-A2B6-2FDC56E8AFAF}" type="presOf" srcId="{DE2B59DC-17FD-41B0-9D92-2531C347D1C6}" destId="{D517F658-05E3-40B8-A5AD-69AE24D1B3A5}" srcOrd="0" destOrd="0" presId="urn:microsoft.com/office/officeart/2005/8/layout/target2"/>
    <dgm:cxn modelId="{F3C6C68C-A7F2-4A9E-8D1B-2E8ABB5D5037}" srcId="{04710E19-779F-47C3-9844-E0AF8DE028A5}" destId="{331F749A-9117-4B48-B34E-29FB3E44D730}" srcOrd="1" destOrd="0" parTransId="{3B1374EC-489B-433D-A8E4-A40CFD949C06}" sibTransId="{229EF15C-3349-4EE0-BDDD-56A0D03EF9E2}"/>
    <dgm:cxn modelId="{39BC3595-FEFC-40A5-A646-1E7E71D92972}" type="presOf" srcId="{331F749A-9117-4B48-B34E-29FB3E44D730}" destId="{2A09A6EF-071B-4ABD-B73A-6674BFFC9286}" srcOrd="0" destOrd="0" presId="urn:microsoft.com/office/officeart/2005/8/layout/target2"/>
    <dgm:cxn modelId="{910251A7-3A03-4868-AFCB-6238FD393166}" srcId="{04710E19-779F-47C3-9844-E0AF8DE028A5}" destId="{466B0023-525C-45CC-8844-8400272E0BAC}" srcOrd="2" destOrd="0" parTransId="{E46DB2FF-9E4A-4232-BD24-F02FBDE9D618}" sibTransId="{DF383D31-F5D0-4598-8E18-C7D58B6C2826}"/>
    <dgm:cxn modelId="{EE3666BB-E5F6-4E46-8A41-A4D5D90BA0A5}" type="presOf" srcId="{EE737C8F-5805-463E-9BF5-B176DD2BDF16}" destId="{0FED2D01-545C-4D40-B684-FCE2A0274106}" srcOrd="0" destOrd="0" presId="urn:microsoft.com/office/officeart/2005/8/layout/target2"/>
    <dgm:cxn modelId="{35AE12BD-E767-4A51-8CE5-5A636E5FD5DA}" srcId="{43E522C9-F3C4-4DA9-AA54-EB657731A611}" destId="{DE2B59DC-17FD-41B0-9D92-2531C347D1C6}" srcOrd="0" destOrd="0" parTransId="{ECE5B18D-8771-4B77-AD38-EAA650997B78}" sibTransId="{2C24D537-E2B9-48AC-ACBD-363F8FF350FC}"/>
    <dgm:cxn modelId="{3C6B34C7-62B4-45E2-A9CB-C13B44C89565}" type="presOf" srcId="{04710E19-779F-47C3-9844-E0AF8DE028A5}" destId="{D9A6757B-BDCF-4665-9D97-CDCD9EA9F20B}" srcOrd="0" destOrd="0" presId="urn:microsoft.com/office/officeart/2005/8/layout/target2"/>
    <dgm:cxn modelId="{30DF4BCD-2994-4A73-ADD2-3A7C23A3CFB4}" type="presOf" srcId="{43E522C9-F3C4-4DA9-AA54-EB657731A611}" destId="{385325B6-57D3-4650-95F2-6AD4A137A7A5}" srcOrd="0" destOrd="0" presId="urn:microsoft.com/office/officeart/2005/8/layout/target2"/>
    <dgm:cxn modelId="{ED97C314-411E-42EC-AAB9-40E4D3E07471}" type="presParOf" srcId="{385325B6-57D3-4650-95F2-6AD4A137A7A5}" destId="{F7AB107D-B694-42AF-9732-8D1FC9C0943C}" srcOrd="0" destOrd="0" presId="urn:microsoft.com/office/officeart/2005/8/layout/target2"/>
    <dgm:cxn modelId="{F9D61832-6D98-42AC-A77D-243DAA234FB2}" type="presParOf" srcId="{F7AB107D-B694-42AF-9732-8D1FC9C0943C}" destId="{D517F658-05E3-40B8-A5AD-69AE24D1B3A5}" srcOrd="0" destOrd="0" presId="urn:microsoft.com/office/officeart/2005/8/layout/target2"/>
    <dgm:cxn modelId="{54335AE2-93D2-47C8-81D0-1093B09A6404}" type="presParOf" srcId="{F7AB107D-B694-42AF-9732-8D1FC9C0943C}" destId="{8AAECF46-B50B-4392-B89F-204251B4158F}" srcOrd="1" destOrd="0" presId="urn:microsoft.com/office/officeart/2005/8/layout/target2"/>
    <dgm:cxn modelId="{82B071FC-5B24-4330-B68C-8330F9594EC6}" type="presParOf" srcId="{8AAECF46-B50B-4392-B89F-204251B4158F}" destId="{29563F65-D139-4FCA-85E7-790740D9795C}" srcOrd="0" destOrd="0" presId="urn:microsoft.com/office/officeart/2005/8/layout/target2"/>
    <dgm:cxn modelId="{6EF16453-C2AD-4ABD-8C38-6F6549356D2D}" type="presParOf" srcId="{8AAECF46-B50B-4392-B89F-204251B4158F}" destId="{88607283-D43D-4E7F-B753-FAE523064D26}" srcOrd="1" destOrd="0" presId="urn:microsoft.com/office/officeart/2005/8/layout/target2"/>
    <dgm:cxn modelId="{E02AFDC7-59E4-41AB-A985-DCC038DCF6EE}" type="presParOf" srcId="{8AAECF46-B50B-4392-B89F-204251B4158F}" destId="{0FED2D01-545C-4D40-B684-FCE2A0274106}" srcOrd="2" destOrd="0" presId="urn:microsoft.com/office/officeart/2005/8/layout/target2"/>
    <dgm:cxn modelId="{7DFAB545-1850-46DB-962C-8FAC4506F697}" type="presParOf" srcId="{8AAECF46-B50B-4392-B89F-204251B4158F}" destId="{63393F0D-77F2-4D5B-AC3E-47B6362BCD73}" srcOrd="3" destOrd="0" presId="urn:microsoft.com/office/officeart/2005/8/layout/target2"/>
    <dgm:cxn modelId="{0CD17349-83BD-4120-B95B-02F09B1FD07F}" type="presParOf" srcId="{8AAECF46-B50B-4392-B89F-204251B4158F}" destId="{64090B54-B8DF-49B9-981B-1F6F64CFDF5D}" srcOrd="4" destOrd="0" presId="urn:microsoft.com/office/officeart/2005/8/layout/target2"/>
    <dgm:cxn modelId="{294355B7-3121-4138-B8AB-573804ED5C14}" type="presParOf" srcId="{8AAECF46-B50B-4392-B89F-204251B4158F}" destId="{08029754-4EAB-432B-BCC0-14B55974D722}" srcOrd="5" destOrd="0" presId="urn:microsoft.com/office/officeart/2005/8/layout/target2"/>
    <dgm:cxn modelId="{495012FE-8DAC-471E-906B-52CF608D1F4A}" type="presParOf" srcId="{8AAECF46-B50B-4392-B89F-204251B4158F}" destId="{9ECE7EE8-3ED6-4883-B054-1F4496D8255A}" srcOrd="6" destOrd="0" presId="urn:microsoft.com/office/officeart/2005/8/layout/target2"/>
    <dgm:cxn modelId="{867A7D13-55AE-42F9-8F95-639C221B3511}" type="presParOf" srcId="{385325B6-57D3-4650-95F2-6AD4A137A7A5}" destId="{2FF266AA-CF42-42AD-9AAB-EADDC2A84BC6}" srcOrd="1" destOrd="0" presId="urn:microsoft.com/office/officeart/2005/8/layout/target2"/>
    <dgm:cxn modelId="{C56AFDAE-C210-4734-8B19-DA61DC94400C}" type="presParOf" srcId="{2FF266AA-CF42-42AD-9AAB-EADDC2A84BC6}" destId="{D9A6757B-BDCF-4665-9D97-CDCD9EA9F20B}" srcOrd="0" destOrd="0" presId="urn:microsoft.com/office/officeart/2005/8/layout/target2"/>
    <dgm:cxn modelId="{51D5A9BC-56DB-4BF7-883C-76AFAF858146}" type="presParOf" srcId="{2FF266AA-CF42-42AD-9AAB-EADDC2A84BC6}" destId="{A13E38AA-5965-4560-A53B-8BAF7BA465EF}" srcOrd="1" destOrd="0" presId="urn:microsoft.com/office/officeart/2005/8/layout/target2"/>
    <dgm:cxn modelId="{2E310A52-0888-4050-BAEA-03D93DF17547}" type="presParOf" srcId="{A13E38AA-5965-4560-A53B-8BAF7BA465EF}" destId="{EF0CA815-3A21-486E-8E35-B35598E02051}" srcOrd="0" destOrd="0" presId="urn:microsoft.com/office/officeart/2005/8/layout/target2"/>
    <dgm:cxn modelId="{14C10746-4D50-4BA4-8147-0F82241AFA73}" type="presParOf" srcId="{A13E38AA-5965-4560-A53B-8BAF7BA465EF}" destId="{7A9A73B8-44B4-4720-83DD-93096927A0D0}" srcOrd="1" destOrd="0" presId="urn:microsoft.com/office/officeart/2005/8/layout/target2"/>
    <dgm:cxn modelId="{DFFD246C-BF81-4522-B0B3-CB74C3C39FB4}" type="presParOf" srcId="{A13E38AA-5965-4560-A53B-8BAF7BA465EF}" destId="{2A09A6EF-071B-4ABD-B73A-6674BFFC9286}" srcOrd="2" destOrd="0" presId="urn:microsoft.com/office/officeart/2005/8/layout/target2"/>
    <dgm:cxn modelId="{AAABE8BB-4B3F-44A8-A39A-90C52ECAD392}" type="presParOf" srcId="{A13E38AA-5965-4560-A53B-8BAF7BA465EF}" destId="{BDDB4088-0A8A-4761-8DC1-F8E23907F882}" srcOrd="3" destOrd="0" presId="urn:microsoft.com/office/officeart/2005/8/layout/target2"/>
    <dgm:cxn modelId="{4423767F-6006-44E8-927A-B731642243A9}" type="presParOf" srcId="{A13E38AA-5965-4560-A53B-8BAF7BA465EF}" destId="{83C55A51-8387-40D1-A91E-80430C24AF6C}" srcOrd="4" destOrd="0" presId="urn:microsoft.com/office/officeart/2005/8/layout/target2"/>
    <dgm:cxn modelId="{F9E9620C-B096-4BF5-BBE0-0DC3B3611E9F}" type="presParOf" srcId="{A13E38AA-5965-4560-A53B-8BAF7BA465EF}" destId="{F0801379-929F-4296-8CAF-7E0E7C6F1DD4}" srcOrd="5" destOrd="0" presId="urn:microsoft.com/office/officeart/2005/8/layout/target2"/>
    <dgm:cxn modelId="{2E8A037B-BF1A-45D5-AB18-D97B3A135441}" type="presParOf" srcId="{A13E38AA-5965-4560-A53B-8BAF7BA465EF}" destId="{3AC373EC-C82D-407B-BAC4-FF140F56A711}" srcOrd="6" destOrd="0" presId="urn:microsoft.com/office/officeart/2005/8/layout/target2"/>
    <dgm:cxn modelId="{1EA32ADD-04BD-43E2-A604-258D15031558}" type="presParOf" srcId="{A13E38AA-5965-4560-A53B-8BAF7BA465EF}" destId="{946E4EDE-5F0C-4063-8080-94CF41C85541}" srcOrd="7" destOrd="0" presId="urn:microsoft.com/office/officeart/2005/8/layout/target2"/>
    <dgm:cxn modelId="{C02D6A95-917A-4603-A3BC-E6C070C700A3}" type="presParOf" srcId="{A13E38AA-5965-4560-A53B-8BAF7BA465EF}" destId="{4D84D378-4AF6-4492-A198-0493308CECEE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56FBE-8670-45BB-9B03-EDEAFF42F19B}" type="doc">
      <dgm:prSet loTypeId="urn:microsoft.com/office/officeart/2005/8/layout/default#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7EA06E0-2F7A-4034-A6EB-512609E96217}">
      <dgm:prSet phldrT="[Szöveg]" custT="1"/>
      <dgm:spPr>
        <a:solidFill>
          <a:schemeClr val="accent6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gm:t>
    </dgm:pt>
    <dgm:pt modelId="{361BAC3D-BBBF-4B47-A38F-669FC3D19A17}" type="par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EF5CB-EF5F-465B-A112-34227890179D}" type="sib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FA9A7-F0C2-4EB6-916B-A04502211A3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</dgm:t>
    </dgm:pt>
    <dgm:pt modelId="{404A8964-49FF-4B62-92AB-AA6B5A8362CA}" type="par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9588D-8C01-43BF-8342-AA9CCE880C2F}" type="sib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C19B1-535E-46D3-867A-3B470FC60597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</dgm:t>
    </dgm:pt>
    <dgm:pt modelId="{B6E4C2D5-E1F6-4F26-8A1B-4F608F1126E1}" type="par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D1ACB-B9F0-4EB6-8A75-133604072B12}" type="sib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5BD8B-CF69-43CB-9EDC-B0F9FC621C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</dgm:t>
    </dgm:pt>
    <dgm:pt modelId="{15C12BBC-A75E-462A-A9EF-AD5DA5A70936}" type="par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0BFE5-1948-446F-AAA4-7C36A37D5324}" type="sib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C6811-B0F0-451E-9C0F-3CBAC2511FE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</dgm:t>
    </dgm:pt>
    <dgm:pt modelId="{50C1B6D2-68BC-4783-9187-67277329CCF0}" type="par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353D0-9693-4805-93BC-2269CAC11D61}" type="sib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8BA83-95BA-4828-866A-D2B650CCDB0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</dgm:t>
    </dgm:pt>
    <dgm:pt modelId="{6360DD03-89BC-4DA2-9932-62AF2E09B06E}" type="par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EDAB5-675C-4226-9342-9F31841BD257}" type="sib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141DF-DBC0-433E-8192-C9CBE7EC72F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</dgm:t>
    </dgm:pt>
    <dgm:pt modelId="{7F014E1D-15C8-431D-95B2-E416B51AD005}" type="par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886D3-9A54-4591-83E7-AF8DE004EC8E}" type="sib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591A5-3535-4398-B58E-27FDD09EC33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</dgm:t>
    </dgm:pt>
    <dgm:pt modelId="{505BB85C-C3C5-4639-867E-34DE34813FBD}" type="par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FADAA-BCB1-4245-A414-23A711492116}" type="sib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363B1-0141-43CA-86D3-B7682A237D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</dgm:t>
    </dgm:pt>
    <dgm:pt modelId="{47D2EDA0-8295-4878-8764-424C9D7F154A}" type="par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F1516-D268-4A9A-BCEB-6C845AFD7ADB}" type="sib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13FA9-8C24-4B40-846F-480F02F4D4F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</dgm:t>
    </dgm:pt>
    <dgm:pt modelId="{2CDFDD12-69D5-42F5-BEE0-51D04BF46880}" type="par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4D1FE-75A2-44E2-9287-1CD4B54CEBCE}" type="sib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E4310-5F4E-4092-982D-2716EFF7592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gm:t>
    </dgm:pt>
    <dgm:pt modelId="{5EDA0A31-DE11-4B4D-8F59-BFA840AFB1A0}" type="par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8D4DE-F127-40E8-BD5F-046550C06C68}" type="sib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96250-72C8-47AB-B7A5-20516A9AFD3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gm:t>
    </dgm:pt>
    <dgm:pt modelId="{831D3859-3A61-4E63-8639-D78643C8AB54}" type="par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19BD7-82DE-4EFF-BFCC-D5E239CFA775}" type="sib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60290-1025-48F8-B639-FAA023FC586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latin typeface="+mj-lt"/>
              <a:cs typeface="Times New Roman" panose="02020603050405020304" pitchFamily="18" charset="0"/>
            </a:rPr>
            <a:t>Rendvédelmi szerv és a Katonai Nemzetbiztonsági Szolgálat</a:t>
          </a:r>
        </a:p>
      </dgm:t>
    </dgm:pt>
    <dgm:pt modelId="{E1352097-C802-45BB-BF5D-ADAB36D725C1}" type="par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B8B2C-2462-44C6-A60B-CFCA62DD0089}" type="sib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47E02-A150-4DB5-9E3B-2031C670EFD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rendőrség</a:t>
          </a:r>
        </a:p>
      </dgm:t>
    </dgm:pt>
    <dgm:pt modelId="{34697C75-A5A9-4A80-8758-EB74602999F2}" type="par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09379-4E46-4B1D-87CD-47AD0C255EF1}" type="sib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99236-0A18-4BFF-8D24-7A186279E57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</dgm:t>
    </dgm:pt>
    <dgm:pt modelId="{988BD9AF-ACDA-4583-95F9-24639E5EFF6A}" type="par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0E36-15E2-41B9-AD62-13D01267B172}" type="sib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BF062-0336-4907-A37E-9500672BED6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gm:t>
    </dgm:pt>
    <dgm:pt modelId="{F60636F5-8E64-48D7-81B6-171D8D2F9952}" type="par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0B07D-74E0-4EC0-BBE1-F2E8A3DC3D71}" type="sib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525B-DC38-4742-A3E7-CD1ACD69E4F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</dgm:t>
    </dgm:pt>
    <dgm:pt modelId="{DAE0AC9A-1D4A-4EA8-A43E-CA5DF1C42109}" type="par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5F88C-69FA-40CA-972E-E9BFA01146F3}" type="sib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5900B-9B3F-4AEF-B0EC-B892C6BF1F8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</dgm:t>
    </dgm:pt>
    <dgm:pt modelId="{B831FC57-CF4F-4578-B69E-6DC9F8C68D90}" type="par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D5CF2-4ABA-4321-8D59-8389B36DBC4A}" type="sib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6987C-30BC-40BE-AE5E-828AA46D9AE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</dgm:t>
    </dgm:pt>
    <dgm:pt modelId="{DF938E55-2334-4EC3-A1F2-DB8247F13BE9}" type="par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2FBB4-3997-4F50-A25A-F53D06026853}" type="sib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AA892-BD08-43DE-982D-7A17500C59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</dgm:t>
    </dgm:pt>
    <dgm:pt modelId="{2B2E6B77-505F-4908-8303-DF48CA3243D3}" type="par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DC1F2-E1DE-4E7F-8CF1-474E5C054D9C}" type="sib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6B071-72EA-4FFE-A17F-4173EC3222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</dgm:t>
    </dgm:pt>
    <dgm:pt modelId="{FA121710-9203-4163-B4A5-0B1F20FB9C25}" type="par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B47A9-1615-4967-8DBC-6FD1C08963EB}" type="sib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E3BF0-7A00-45F3-A0F4-B37ADD0909E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12 szakminisztérium (AM, BM, EM, EUM, ÉKM, HM, IM, KIM, KKM, KTM, NGM, PM)</a:t>
          </a:r>
        </a:p>
      </dgm:t>
    </dgm:pt>
    <dgm:pt modelId="{54DBA5F1-04AF-417A-83F7-E33BEDE1D5A8}" type="par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33596-5959-4B17-9AA6-5A1222E91BA1}" type="sib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D3AC5-314E-4FE5-8953-555DCAE69A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</dgm:t>
    </dgm:pt>
    <dgm:pt modelId="{0F0F6F49-33DF-4644-818A-B712058A7B8D}" type="par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FA8DC-9A84-4BC6-B076-B5F05253C4F8}" type="sib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0CD11-7304-4E15-920C-455518C0A6E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D8C72-1DB6-4478-B101-90E8A61155BD}" type="parTrans" cxnId="{1175EC2A-97D8-4886-B9BE-F7F4E777C324}">
      <dgm:prSet/>
      <dgm:spPr/>
      <dgm:t>
        <a:bodyPr/>
        <a:lstStyle/>
        <a:p>
          <a:endParaRPr lang="hu-HU"/>
        </a:p>
      </dgm:t>
    </dgm:pt>
    <dgm:pt modelId="{889B76B2-04D5-493D-BEB2-F2B9D8C030AD}" type="sibTrans" cxnId="{1175EC2A-97D8-4886-B9BE-F7F4E777C324}">
      <dgm:prSet/>
      <dgm:spPr/>
      <dgm:t>
        <a:bodyPr/>
        <a:lstStyle/>
        <a:p>
          <a:endParaRPr lang="hu-HU"/>
        </a:p>
      </dgm:t>
    </dgm:pt>
    <dgm:pt modelId="{D84A0759-D2E1-4F5F-9A7E-C8DB991D359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D4D4564-411B-4275-95ED-DD59E2795914}" type="parTrans" cxnId="{1E0FE91F-083A-4EF0-8AAF-4E1D27528A0A}">
      <dgm:prSet/>
      <dgm:spPr/>
      <dgm:t>
        <a:bodyPr/>
        <a:lstStyle/>
        <a:p>
          <a:endParaRPr lang="hu-HU"/>
        </a:p>
      </dgm:t>
    </dgm:pt>
    <dgm:pt modelId="{0CAF598D-B6B0-4D1F-B5EC-B58641E64662}" type="sibTrans" cxnId="{1E0FE91F-083A-4EF0-8AAF-4E1D27528A0A}">
      <dgm:prSet/>
      <dgm:spPr/>
      <dgm:t>
        <a:bodyPr/>
        <a:lstStyle/>
        <a:p>
          <a:endParaRPr lang="hu-HU"/>
        </a:p>
      </dgm:t>
    </dgm:pt>
    <dgm:pt modelId="{8B0992E2-F241-4C5B-9523-112CB89DCBC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3DD8D-1C50-430A-AA46-BD13D5DDC8BE}" type="parTrans" cxnId="{F29F729E-2459-4B41-9CAA-2D06CCCE1D2A}">
      <dgm:prSet/>
      <dgm:spPr/>
      <dgm:t>
        <a:bodyPr/>
        <a:lstStyle/>
        <a:p>
          <a:endParaRPr lang="hu-HU"/>
        </a:p>
      </dgm:t>
    </dgm:pt>
    <dgm:pt modelId="{9935EDF4-891A-44D0-8075-BCCBF77903F1}" type="sibTrans" cxnId="{F29F729E-2459-4B41-9CAA-2D06CCCE1D2A}">
      <dgm:prSet/>
      <dgm:spPr/>
      <dgm:t>
        <a:bodyPr/>
        <a:lstStyle/>
        <a:p>
          <a:endParaRPr lang="hu-HU"/>
        </a:p>
      </dgm:t>
    </dgm:pt>
    <dgm:pt modelId="{07C0F9AE-8758-4313-9214-907D08EAE93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C0CB5-078A-4270-877E-519F1A8700D5}" type="parTrans" cxnId="{DFD6D630-AA77-417B-B1B4-01953A956327}">
      <dgm:prSet/>
      <dgm:spPr/>
      <dgm:t>
        <a:bodyPr/>
        <a:lstStyle/>
        <a:p>
          <a:endParaRPr lang="hu-HU"/>
        </a:p>
      </dgm:t>
    </dgm:pt>
    <dgm:pt modelId="{F8DE77F7-91A9-460E-8087-B506E03BBABD}" type="sibTrans" cxnId="{DFD6D630-AA77-417B-B1B4-01953A956327}">
      <dgm:prSet/>
      <dgm:spPr/>
      <dgm:t>
        <a:bodyPr/>
        <a:lstStyle/>
        <a:p>
          <a:endParaRPr lang="hu-HU"/>
        </a:p>
      </dgm:t>
    </dgm:pt>
    <dgm:pt modelId="{7364DBC5-032F-483F-AA0C-FEE8FAA9E3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FEFD8-D189-4C8C-B5BA-848FE1AD0F05}" type="parTrans" cxnId="{00692DF9-AFC5-4A1D-B04F-D46DC503BEAC}">
      <dgm:prSet/>
      <dgm:spPr/>
      <dgm:t>
        <a:bodyPr/>
        <a:lstStyle/>
        <a:p>
          <a:endParaRPr lang="hu-HU"/>
        </a:p>
      </dgm:t>
    </dgm:pt>
    <dgm:pt modelId="{7863E5C1-1672-44E2-9112-40EA9804029F}" type="sibTrans" cxnId="{00692DF9-AFC5-4A1D-B04F-D46DC503BEAC}">
      <dgm:prSet/>
      <dgm:spPr/>
      <dgm:t>
        <a:bodyPr/>
        <a:lstStyle/>
        <a:p>
          <a:endParaRPr lang="hu-HU"/>
        </a:p>
      </dgm:t>
    </dgm:pt>
    <dgm:pt modelId="{4BEBEFD3-65E3-4426-8F8E-ECA8AEFE495D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</dgm:t>
    </dgm:pt>
    <dgm:pt modelId="{4ED2DAD5-107B-43AB-9D48-C2E46A00D79E}" type="parTrans" cxnId="{6D117A3A-CCE1-4EBC-9391-6A57778ED2E9}">
      <dgm:prSet/>
      <dgm:spPr/>
      <dgm:t>
        <a:bodyPr/>
        <a:lstStyle/>
        <a:p>
          <a:endParaRPr lang="hu-HU"/>
        </a:p>
      </dgm:t>
    </dgm:pt>
    <dgm:pt modelId="{596BD3D2-FBE3-4DFB-9A35-232078B9A879}" type="sibTrans" cxnId="{6D117A3A-CCE1-4EBC-9391-6A57778ED2E9}">
      <dgm:prSet/>
      <dgm:spPr/>
      <dgm:t>
        <a:bodyPr/>
        <a:lstStyle/>
        <a:p>
          <a:endParaRPr lang="hu-HU"/>
        </a:p>
      </dgm:t>
    </dgm:pt>
    <dgm:pt modelId="{8935F8DC-F712-46E9-A40C-6CFE01A80C07}">
      <dgm:prSet custT="1"/>
      <dgm:spPr/>
      <dgm:t>
        <a:bodyPr/>
        <a:lstStyle/>
        <a:p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</dgm:t>
    </dgm:pt>
    <dgm:pt modelId="{98CC42E3-BE75-49B8-AF0F-C293BD18A67B}" type="parTrans" cxnId="{0F7948A7-A049-49A8-9091-040CA922E54E}">
      <dgm:prSet/>
      <dgm:spPr/>
      <dgm:t>
        <a:bodyPr/>
        <a:lstStyle/>
        <a:p>
          <a:endParaRPr lang="hu-HU"/>
        </a:p>
      </dgm:t>
    </dgm:pt>
    <dgm:pt modelId="{8ADEB71A-6FDD-4B3A-B5DE-A92EDA749711}" type="sibTrans" cxnId="{0F7948A7-A049-49A8-9091-040CA922E54E}">
      <dgm:prSet/>
      <dgm:spPr/>
      <dgm:t>
        <a:bodyPr/>
        <a:lstStyle/>
        <a:p>
          <a:endParaRPr lang="hu-HU"/>
        </a:p>
      </dgm:t>
    </dgm:pt>
    <dgm:pt modelId="{6ED1511C-BCDD-47C3-9D2A-4323956B16AF}">
      <dgm:prSet custT="1"/>
      <dgm:spPr/>
      <dgm:t>
        <a:bodyPr/>
        <a:lstStyle/>
        <a:p>
          <a:endParaRPr lang="hu-HU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61FA0DE-0941-43B5-A38E-E60DDF3B613A}" type="parTrans" cxnId="{490B7D61-161E-42A3-80A0-13F1993EF458}">
      <dgm:prSet/>
      <dgm:spPr/>
      <dgm:t>
        <a:bodyPr/>
        <a:lstStyle/>
        <a:p>
          <a:endParaRPr lang="hu-HU"/>
        </a:p>
      </dgm:t>
    </dgm:pt>
    <dgm:pt modelId="{4DFD888C-11E0-49E3-85DA-6E9D271FD79C}" type="sibTrans" cxnId="{490B7D61-161E-42A3-80A0-13F1993EF458}">
      <dgm:prSet/>
      <dgm:spPr/>
      <dgm:t>
        <a:bodyPr/>
        <a:lstStyle/>
        <a:p>
          <a:endParaRPr lang="hu-HU"/>
        </a:p>
      </dgm:t>
    </dgm:pt>
    <dgm:pt modelId="{0C8CDA4A-EEDE-4797-8EE4-EBA5A70F706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</dgm:t>
    </dgm:pt>
    <dgm:pt modelId="{7EA421AC-A060-4B9B-B362-3EDF897C17A7}" type="parTrans" cxnId="{F770450A-EF9A-4B21-821E-FC3C8F7B3D1A}">
      <dgm:prSet/>
      <dgm:spPr/>
      <dgm:t>
        <a:bodyPr/>
        <a:lstStyle/>
        <a:p>
          <a:endParaRPr lang="hu-HU"/>
        </a:p>
      </dgm:t>
    </dgm:pt>
    <dgm:pt modelId="{41BF4117-CD09-45E3-95F6-48560E03B17C}" type="sibTrans" cxnId="{F770450A-EF9A-4B21-821E-FC3C8F7B3D1A}">
      <dgm:prSet/>
      <dgm:spPr/>
      <dgm:t>
        <a:bodyPr/>
        <a:lstStyle/>
        <a:p>
          <a:endParaRPr lang="hu-HU"/>
        </a:p>
      </dgm:t>
    </dgm:pt>
    <dgm:pt modelId="{D0B52220-FA39-45C5-AC17-C00D16E9447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EF62AC8-C225-4D32-A8E2-33385CD1410D}" type="parTrans" cxnId="{D175CD9B-061B-400B-ACCA-05C2221ABB99}">
      <dgm:prSet/>
      <dgm:spPr/>
      <dgm:t>
        <a:bodyPr/>
        <a:lstStyle/>
        <a:p>
          <a:endParaRPr lang="hu-HU"/>
        </a:p>
      </dgm:t>
    </dgm:pt>
    <dgm:pt modelId="{ACB24CBF-300D-41D4-B0C7-8EFA59113F4B}" type="sibTrans" cxnId="{D175CD9B-061B-400B-ACCA-05C2221ABB99}">
      <dgm:prSet/>
      <dgm:spPr/>
      <dgm:t>
        <a:bodyPr/>
        <a:lstStyle/>
        <a:p>
          <a:endParaRPr lang="hu-HU"/>
        </a:p>
      </dgm:t>
    </dgm:pt>
    <dgm:pt modelId="{4F155C31-1E77-4F26-88A1-2BF3E9C578D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B4740E9-B0EA-45EC-B073-F2DA03EF1D95}" type="parTrans" cxnId="{87DE10DC-9C55-44B4-8141-044CD83686FD}">
      <dgm:prSet/>
      <dgm:spPr/>
      <dgm:t>
        <a:bodyPr/>
        <a:lstStyle/>
        <a:p>
          <a:endParaRPr lang="hu-HU"/>
        </a:p>
      </dgm:t>
    </dgm:pt>
    <dgm:pt modelId="{50567F21-58AF-424D-B334-A59089D86602}" type="sibTrans" cxnId="{87DE10DC-9C55-44B4-8141-044CD83686FD}">
      <dgm:prSet/>
      <dgm:spPr/>
      <dgm:t>
        <a:bodyPr/>
        <a:lstStyle/>
        <a:p>
          <a:endParaRPr lang="hu-HU"/>
        </a:p>
      </dgm:t>
    </dgm:pt>
    <dgm:pt modelId="{189E8DA0-3143-4DA1-B62E-58088B2F3D6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</dgm:t>
    </dgm:pt>
    <dgm:pt modelId="{726C5FEB-3B75-46DB-927F-B579F25A21D1}" type="parTrans" cxnId="{96EDD533-BE88-4F6D-AAE6-E3F938A85C2F}">
      <dgm:prSet/>
      <dgm:spPr/>
      <dgm:t>
        <a:bodyPr/>
        <a:lstStyle/>
        <a:p>
          <a:endParaRPr lang="hu-HU"/>
        </a:p>
      </dgm:t>
    </dgm:pt>
    <dgm:pt modelId="{C868F6CC-CE93-4139-88BB-F3D8874B9245}" type="sibTrans" cxnId="{96EDD533-BE88-4F6D-AAE6-E3F938A85C2F}">
      <dgm:prSet/>
      <dgm:spPr/>
      <dgm:t>
        <a:bodyPr/>
        <a:lstStyle/>
        <a:p>
          <a:endParaRPr lang="hu-HU"/>
        </a:p>
      </dgm:t>
    </dgm:pt>
    <dgm:pt modelId="{3FFEC49B-90B6-46B2-A408-F5517A4D63A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</dgm:t>
    </dgm:pt>
    <dgm:pt modelId="{83AF7120-6B79-4513-8523-E9ACB93801A9}" type="parTrans" cxnId="{6631F01A-354A-482F-8E36-767766E483CC}">
      <dgm:prSet/>
      <dgm:spPr/>
      <dgm:t>
        <a:bodyPr/>
        <a:lstStyle/>
        <a:p>
          <a:endParaRPr lang="hu-HU"/>
        </a:p>
      </dgm:t>
    </dgm:pt>
    <dgm:pt modelId="{409EEB00-1F8A-47B6-8675-E08F043D0207}" type="sibTrans" cxnId="{6631F01A-354A-482F-8E36-767766E483CC}">
      <dgm:prSet/>
      <dgm:spPr/>
      <dgm:t>
        <a:bodyPr/>
        <a:lstStyle/>
        <a:p>
          <a:endParaRPr lang="hu-HU"/>
        </a:p>
      </dgm:t>
    </dgm:pt>
    <dgm:pt modelId="{2BA157D9-5201-47D4-B0B0-9C38CBBCF72A}" type="pres">
      <dgm:prSet presAssocID="{FDC56FBE-8670-45BB-9B03-EDEAFF42F19B}" presName="diagram" presStyleCnt="0">
        <dgm:presLayoutVars>
          <dgm:dir/>
          <dgm:resizeHandles val="exact"/>
        </dgm:presLayoutVars>
      </dgm:prSet>
      <dgm:spPr/>
    </dgm:pt>
    <dgm:pt modelId="{CB7F8EFA-A91C-4C5E-93C6-52E385488314}" type="pres">
      <dgm:prSet presAssocID="{17EA06E0-2F7A-4034-A6EB-512609E96217}" presName="node" presStyleLbl="node1" presStyleIdx="0" presStyleCnt="7" custScaleX="104508" custScaleY="110268" custLinFactNeighborX="33095" custLinFactNeighborY="-6656">
        <dgm:presLayoutVars>
          <dgm:bulletEnabled val="1"/>
        </dgm:presLayoutVars>
      </dgm:prSet>
      <dgm:spPr/>
    </dgm:pt>
    <dgm:pt modelId="{F85AEB74-A24F-4686-9E6E-913D12669619}" type="pres">
      <dgm:prSet presAssocID="{382EF5CB-EF5F-465B-A112-34227890179D}" presName="sibTrans" presStyleCnt="0"/>
      <dgm:spPr/>
    </dgm:pt>
    <dgm:pt modelId="{6BFC5399-7F9E-4BE3-80C1-FABFA8C7C034}" type="pres">
      <dgm:prSet presAssocID="{D98FA9A7-F0C2-4EB6-916B-A04502211A3F}" presName="node" presStyleLbl="node1" presStyleIdx="1" presStyleCnt="7" custScaleX="139070" custScaleY="109810" custLinFactX="28778" custLinFactNeighborX="100000" custLinFactNeighborY="-3802">
        <dgm:presLayoutVars>
          <dgm:bulletEnabled val="1"/>
        </dgm:presLayoutVars>
      </dgm:prSet>
      <dgm:spPr/>
    </dgm:pt>
    <dgm:pt modelId="{FBC04797-E213-4A8E-8EF8-5F4D34F575A7}" type="pres">
      <dgm:prSet presAssocID="{6A79588D-8C01-43BF-8342-AA9CCE880C2F}" presName="sibTrans" presStyleCnt="0"/>
      <dgm:spPr/>
    </dgm:pt>
    <dgm:pt modelId="{C927F847-0980-46CA-9556-243761AC605A}" type="pres">
      <dgm:prSet presAssocID="{15BD3AC5-314E-4FE5-8953-555DCAE69A98}" presName="node" presStyleLbl="node1" presStyleIdx="2" presStyleCnt="7" custScaleX="152680" custScaleY="149500" custLinFactX="-144740" custLinFactY="109285" custLinFactNeighborX="-200000" custLinFactNeighborY="200000">
        <dgm:presLayoutVars>
          <dgm:bulletEnabled val="1"/>
        </dgm:presLayoutVars>
      </dgm:prSet>
      <dgm:spPr/>
    </dgm:pt>
    <dgm:pt modelId="{21292F92-0309-4F48-8EA4-770CF02DC794}" type="pres">
      <dgm:prSet presAssocID="{242FA8DC-9A84-4BC6-B076-B5F05253C4F8}" presName="sibTrans" presStyleCnt="0"/>
      <dgm:spPr/>
    </dgm:pt>
    <dgm:pt modelId="{89ECE5F5-C39C-4906-AA67-EA82B9EBB725}" type="pres">
      <dgm:prSet presAssocID="{C86C6811-B0F0-451E-9C0F-3CBAC2511FE3}" presName="node" presStyleLbl="node1" presStyleIdx="3" presStyleCnt="7" custScaleX="214114" custScaleY="153874" custLinFactX="26660" custLinFactY="37610" custLinFactNeighborX="100000" custLinFactNeighborY="100000">
        <dgm:presLayoutVars>
          <dgm:bulletEnabled val="1"/>
        </dgm:presLayoutVars>
      </dgm:prSet>
      <dgm:spPr/>
    </dgm:pt>
    <dgm:pt modelId="{F46DFE64-582E-4822-B78D-F5E23C802729}" type="pres">
      <dgm:prSet presAssocID="{899353D0-9693-4805-93BC-2269CAC11D61}" presName="sibTrans" presStyleCnt="0"/>
      <dgm:spPr/>
    </dgm:pt>
    <dgm:pt modelId="{650B6CBD-EB1E-4A20-8D57-79260434D070}" type="pres">
      <dgm:prSet presAssocID="{DAE363B1-0141-43CA-86D3-B7682A237D4E}" presName="node" presStyleLbl="node1" presStyleIdx="4" presStyleCnt="7" custScaleX="247167" custScaleY="59504" custLinFactX="-97247" custLinFactNeighborX="-100000" custLinFactNeighborY="-52130">
        <dgm:presLayoutVars>
          <dgm:bulletEnabled val="1"/>
        </dgm:presLayoutVars>
      </dgm:prSet>
      <dgm:spPr/>
    </dgm:pt>
    <dgm:pt modelId="{AD3B8D32-E743-41A7-A658-2BDD4E93E436}" type="pres">
      <dgm:prSet presAssocID="{391F1516-D268-4A9A-BCEB-6C845AFD7ADB}" presName="sibTrans" presStyleCnt="0"/>
      <dgm:spPr/>
    </dgm:pt>
    <dgm:pt modelId="{F139067F-AC07-47A0-AB9F-4E5AC86DD84D}" type="pres">
      <dgm:prSet presAssocID="{9AE96250-72C8-47AB-B7A5-20516A9AFD3F}" presName="node" presStyleLbl="node1" presStyleIdx="5" presStyleCnt="7" custLinFactX="100000" custLinFactY="-100000" custLinFactNeighborX="155624" custLinFactNeighborY="-122921">
        <dgm:presLayoutVars>
          <dgm:bulletEnabled val="1"/>
        </dgm:presLayoutVars>
      </dgm:prSet>
      <dgm:spPr/>
    </dgm:pt>
    <dgm:pt modelId="{431D01F8-1468-4DD0-AFFE-E5661E0062D9}" type="pres">
      <dgm:prSet presAssocID="{CFC19BD7-82DE-4EFF-BFCC-D5E239CFA775}" presName="sibTrans" presStyleCnt="0"/>
      <dgm:spPr/>
    </dgm:pt>
    <dgm:pt modelId="{4685DE2E-1572-4E01-B323-D58682D83EFA}" type="pres">
      <dgm:prSet presAssocID="{33A60290-1025-48F8-B639-FAA023FC586C}" presName="node" presStyleLbl="node1" presStyleIdx="6" presStyleCnt="7" custScaleX="154736" custScaleY="173771" custLinFactX="100000" custLinFactNeighborX="127271" custLinFactNeighborY="-34329">
        <dgm:presLayoutVars>
          <dgm:bulletEnabled val="1"/>
        </dgm:presLayoutVars>
      </dgm:prSet>
      <dgm:spPr/>
    </dgm:pt>
  </dgm:ptLst>
  <dgm:cxnLst>
    <dgm:cxn modelId="{4563DE02-4BB7-4753-A768-C797C0FF70AC}" srcId="{FDC56FBE-8670-45BB-9B03-EDEAFF42F19B}" destId="{33A60290-1025-48F8-B639-FAA023FC586C}" srcOrd="6" destOrd="0" parTransId="{E1352097-C802-45BB-BF5D-ADAB36D725C1}" sibTransId="{503B8B2C-2462-44C6-A60B-CFCA62DD0089}"/>
    <dgm:cxn modelId="{84107003-6D75-49A2-B73C-0336CDEAC1E9}" type="presOf" srcId="{FDC56FBE-8670-45BB-9B03-EDEAFF42F19B}" destId="{2BA157D9-5201-47D4-B0B0-9C38CBBCF72A}" srcOrd="0" destOrd="0" presId="urn:microsoft.com/office/officeart/2005/8/layout/default#2"/>
    <dgm:cxn modelId="{2F64C104-2487-4320-B73C-CD7BA027B425}" type="presOf" srcId="{4F155C31-1E77-4F26-88A1-2BF3E9C578D2}" destId="{89ECE5F5-C39C-4906-AA67-EA82B9EBB725}" srcOrd="0" destOrd="8" presId="urn:microsoft.com/office/officeart/2005/8/layout/default#2"/>
    <dgm:cxn modelId="{062D9409-AD18-410B-818E-B16A21C852DA}" srcId="{33A60290-1025-48F8-B639-FAA023FC586C}" destId="{5896987C-30BC-40BE-AE5E-828AA46D9AE4}" srcOrd="1" destOrd="0" parTransId="{DF938E55-2334-4EC3-A1F2-DB8247F13BE9}" sibTransId="{7042FBB4-3997-4F50-A25A-F53D06026853}"/>
    <dgm:cxn modelId="{F770450A-EF9A-4B21-821E-FC3C8F7B3D1A}" srcId="{C86C6811-B0F0-451E-9C0F-3CBAC2511FE3}" destId="{0C8CDA4A-EEDE-4797-8EE4-EBA5A70F7068}" srcOrd="4" destOrd="0" parTransId="{7EA421AC-A060-4B9B-B362-3EDF897C17A7}" sibTransId="{41BF4117-CD09-45E3-95F6-48560E03B17C}"/>
    <dgm:cxn modelId="{E3F4010E-70FD-4675-B17C-9A7F14C89186}" srcId="{C86C6811-B0F0-451E-9C0F-3CBAC2511FE3}" destId="{D1D591A5-3535-4398-B58E-27FDD09EC33C}" srcOrd="3" destOrd="0" parTransId="{505BB85C-C3C5-4639-867E-34DE34813FBD}" sibTransId="{F9DFADAA-BCB1-4245-A414-23A711492116}"/>
    <dgm:cxn modelId="{1572FE0E-6B42-4380-BAB3-40C6A8CFC680}" type="presOf" srcId="{FA3E4310-5F4E-4092-982D-2716EFF75922}" destId="{650B6CBD-EB1E-4A20-8D57-79260434D070}" srcOrd="0" destOrd="2" presId="urn:microsoft.com/office/officeart/2005/8/layout/default#2"/>
    <dgm:cxn modelId="{4DED9A0F-0C6B-42CC-839E-CBBB0C612F99}" srcId="{D98FA9A7-F0C2-4EB6-916B-A04502211A3F}" destId="{A57B525B-DC38-4742-A3E7-CD1ACD69E4F8}" srcOrd="0" destOrd="0" parTransId="{DAE0AC9A-1D4A-4EA8-A43E-CA5DF1C42109}" sibTransId="{0555F88C-69FA-40CA-972E-E9BFA01146F3}"/>
    <dgm:cxn modelId="{6631F01A-354A-482F-8E36-767766E483CC}" srcId="{C86C6811-B0F0-451E-9C0F-3CBAC2511FE3}" destId="{3FFEC49B-90B6-46B2-A408-F5517A4D63A8}" srcOrd="6" destOrd="0" parTransId="{83AF7120-6B79-4513-8523-E9ACB93801A9}" sibTransId="{409EEB00-1F8A-47B6-8675-E08F043D0207}"/>
    <dgm:cxn modelId="{1E0FE91F-083A-4EF0-8AAF-4E1D27528A0A}" srcId="{D98FA9A7-F0C2-4EB6-916B-A04502211A3F}" destId="{D84A0759-D2E1-4F5F-9A7E-C8DB991D3595}" srcOrd="3" destOrd="0" parTransId="{BD4D4564-411B-4275-95ED-DD59E2795914}" sibTransId="{0CAF598D-B6B0-4D1F-B5EC-B58641E64662}"/>
    <dgm:cxn modelId="{9247042A-7B93-400D-8312-4AABA48945EB}" srcId="{DAE363B1-0141-43CA-86D3-B7682A237D4E}" destId="{FA3E4310-5F4E-4092-982D-2716EFF75922}" srcOrd="1" destOrd="0" parTransId="{5EDA0A31-DE11-4B4D-8F59-BFA840AFB1A0}" sibTransId="{6CF8D4DE-F127-40E8-BD5F-046550C06C68}"/>
    <dgm:cxn modelId="{BB207A2A-35E5-4B05-A9D6-01121241EC80}" type="presOf" srcId="{7F913FA9-8C24-4B40-846F-480F02F4D4FD}" destId="{650B6CBD-EB1E-4A20-8D57-79260434D070}" srcOrd="0" destOrd="1" presId="urn:microsoft.com/office/officeart/2005/8/layout/default#2"/>
    <dgm:cxn modelId="{1175EC2A-97D8-4886-B9BE-F7F4E777C324}" srcId="{D98FA9A7-F0C2-4EB6-916B-A04502211A3F}" destId="{7520CD11-7304-4E15-920C-455518C0A6ED}" srcOrd="7" destOrd="0" parTransId="{E08D8C72-1DB6-4478-B101-90E8A61155BD}" sibTransId="{889B76B2-04D5-493D-BEB2-F2B9D8C030AD}"/>
    <dgm:cxn modelId="{DFD6D630-AA77-417B-B1B4-01953A956327}" srcId="{D98FA9A7-F0C2-4EB6-916B-A04502211A3F}" destId="{07C0F9AE-8758-4313-9214-907D08EAE939}" srcOrd="5" destOrd="0" parTransId="{D70C0CB5-078A-4270-877E-519F1A8700D5}" sibTransId="{F8DE77F7-91A9-460E-8087-B506E03BBABD}"/>
    <dgm:cxn modelId="{57F04831-39C6-4A7F-AB3A-EC17C138F7C1}" type="presOf" srcId="{DAE363B1-0141-43CA-86D3-B7682A237D4E}" destId="{650B6CBD-EB1E-4A20-8D57-79260434D070}" srcOrd="0" destOrd="0" presId="urn:microsoft.com/office/officeart/2005/8/layout/default#2"/>
    <dgm:cxn modelId="{AA366732-1018-441B-84A0-377059BCBB65}" type="presOf" srcId="{D84A0759-D2E1-4F5F-9A7E-C8DB991D3595}" destId="{6BFC5399-7F9E-4BE3-80C1-FABFA8C7C034}" srcOrd="0" destOrd="4" presId="urn:microsoft.com/office/officeart/2005/8/layout/default#2"/>
    <dgm:cxn modelId="{96EDD533-BE88-4F6D-AAE6-E3F938A85C2F}" srcId="{C86C6811-B0F0-451E-9C0F-3CBAC2511FE3}" destId="{189E8DA0-3143-4DA1-B62E-58088B2F3D6A}" srcOrd="5" destOrd="0" parTransId="{726C5FEB-3B75-46DB-927F-B579F25A21D1}" sibTransId="{C868F6CC-CE93-4139-88BB-F3D8874B9245}"/>
    <dgm:cxn modelId="{6E4E9934-575E-42DB-B8BC-CC6E6D7EE098}" type="presOf" srcId="{C615900B-9B3F-4AEF-B0EC-B892C6BF1F80}" destId="{89ECE5F5-C39C-4906-AA67-EA82B9EBB725}" srcOrd="0" destOrd="3" presId="urn:microsoft.com/office/officeart/2005/8/layout/default#2"/>
    <dgm:cxn modelId="{2D797535-0166-4C7C-BB34-2F1FC9E09EDF}" type="presOf" srcId="{8935F8DC-F712-46E9-A40C-6CFE01A80C07}" destId="{C927F847-0980-46CA-9556-243761AC605A}" srcOrd="0" destOrd="4" presId="urn:microsoft.com/office/officeart/2005/8/layout/default#2"/>
    <dgm:cxn modelId="{60144036-4A3E-41AB-9583-DD4F7B137A00}" type="presOf" srcId="{33A60290-1025-48F8-B639-FAA023FC586C}" destId="{4685DE2E-1572-4E01-B323-D58682D83EFA}" srcOrd="0" destOrd="0" presId="urn:microsoft.com/office/officeart/2005/8/layout/default#2"/>
    <dgm:cxn modelId="{F0A71C37-53E7-40A6-84BA-1F912C3D35E5}" srcId="{FDC56FBE-8670-45BB-9B03-EDEAFF42F19B}" destId="{9AE96250-72C8-47AB-B7A5-20516A9AFD3F}" srcOrd="5" destOrd="0" parTransId="{831D3859-3A61-4E63-8639-D78643C8AB54}" sibTransId="{CFC19BD7-82DE-4EFF-BFCC-D5E239CFA775}"/>
    <dgm:cxn modelId="{60875638-921F-4C14-8AAF-BF65E5D65241}" srcId="{C86C6811-B0F0-451E-9C0F-3CBAC2511FE3}" destId="{9E08BA83-95BA-4828-866A-D2B650CCDB0D}" srcOrd="0" destOrd="0" parTransId="{6360DD03-89BC-4DA2-9932-62AF2E09B06E}" sibTransId="{A65EDAB5-675C-4226-9342-9F31841BD257}"/>
    <dgm:cxn modelId="{6D117A3A-CCE1-4EBC-9391-6A57778ED2E9}" srcId="{15BD3AC5-314E-4FE5-8953-555DCAE69A98}" destId="{4BEBEFD3-65E3-4426-8F8E-ECA8AEFE495D}" srcOrd="2" destOrd="0" parTransId="{4ED2DAD5-107B-43AB-9D48-C2E46A00D79E}" sibTransId="{596BD3D2-FBE3-4DFB-9A35-232078B9A879}"/>
    <dgm:cxn modelId="{7423065B-2258-4FA5-AE21-132F93A77BC3}" type="presOf" srcId="{15BD3AC5-314E-4FE5-8953-555DCAE69A98}" destId="{C927F847-0980-46CA-9556-243761AC605A}" srcOrd="0" destOrd="0" presId="urn:microsoft.com/office/officeart/2005/8/layout/default#2"/>
    <dgm:cxn modelId="{A7FDEA5D-090D-480D-902F-B97975EB3653}" srcId="{DAE363B1-0141-43CA-86D3-B7682A237D4E}" destId="{7F913FA9-8C24-4B40-846F-480F02F4D4FD}" srcOrd="0" destOrd="0" parTransId="{2CDFDD12-69D5-42F5-BEE0-51D04BF46880}" sibTransId="{B604D1FE-75A2-44E2-9287-1CD4B54CEBCE}"/>
    <dgm:cxn modelId="{4FD9CA5F-0E1B-48C9-9E9E-8BFDB606D816}" type="presOf" srcId="{07C0F9AE-8758-4313-9214-907D08EAE939}" destId="{6BFC5399-7F9E-4BE3-80C1-FABFA8C7C034}" srcOrd="0" destOrd="6" presId="urn:microsoft.com/office/officeart/2005/8/layout/default#2"/>
    <dgm:cxn modelId="{490B7D61-161E-42A3-80A0-13F1993EF458}" srcId="{15BD3AC5-314E-4FE5-8953-555DCAE69A98}" destId="{6ED1511C-BCDD-47C3-9D2A-4323956B16AF}" srcOrd="4" destOrd="0" parTransId="{261FA0DE-0941-43B5-A38E-E60DDF3B613A}" sibTransId="{4DFD888C-11E0-49E3-85DA-6E9D271FD79C}"/>
    <dgm:cxn modelId="{0AC25A62-A1DF-4D8C-B151-00DAB3C531AF}" srcId="{15BD3AC5-314E-4FE5-8953-555DCAE69A98}" destId="{A9BC19B1-535E-46D3-867A-3B470FC60597}" srcOrd="0" destOrd="0" parTransId="{B6E4C2D5-E1F6-4F26-8A1B-4F608F1126E1}" sibTransId="{6DFD1ACB-B9F0-4EB6-8A75-133604072B12}"/>
    <dgm:cxn modelId="{23F21D43-8C51-444D-9A4E-3EC7A3799EED}" type="presOf" srcId="{17EA06E0-2F7A-4034-A6EB-512609E96217}" destId="{CB7F8EFA-A91C-4C5E-93C6-52E385488314}" srcOrd="0" destOrd="0" presId="urn:microsoft.com/office/officeart/2005/8/layout/default#2"/>
    <dgm:cxn modelId="{FC339C43-51CB-4501-9D8D-4AF2048B0285}" type="presOf" srcId="{3FFEC49B-90B6-46B2-A408-F5517A4D63A8}" destId="{89ECE5F5-C39C-4906-AA67-EA82B9EBB725}" srcOrd="0" destOrd="7" presId="urn:microsoft.com/office/officeart/2005/8/layout/default#2"/>
    <dgm:cxn modelId="{7793C065-A1AC-44F6-9B3D-D62538A49622}" srcId="{FDC56FBE-8670-45BB-9B03-EDEAFF42F19B}" destId="{15BD3AC5-314E-4FE5-8953-555DCAE69A98}" srcOrd="2" destOrd="0" parTransId="{0F0F6F49-33DF-4644-818A-B712058A7B8D}" sibTransId="{242FA8DC-9A84-4BC6-B076-B5F05253C4F8}"/>
    <dgm:cxn modelId="{6CFD204C-E7C8-4D08-885F-C278813A1CE4}" srcId="{C86C6811-B0F0-451E-9C0F-3CBAC2511FE3}" destId="{C615900B-9B3F-4AEF-B0EC-B892C6BF1F80}" srcOrd="2" destOrd="0" parTransId="{B831FC57-CF4F-4578-B69E-6DC9F8C68D90}" sibTransId="{C12D5CF2-4ABA-4321-8D59-8389B36DBC4A}"/>
    <dgm:cxn modelId="{8426084D-BF5A-4EDE-AE4A-E5F7D33DCF6A}" type="presOf" srcId="{DAA5BD8B-CF69-43CB-9EDC-B0F9FC621C98}" destId="{C927F847-0980-46CA-9556-243761AC605A}" srcOrd="0" destOrd="2" presId="urn:microsoft.com/office/officeart/2005/8/layout/default#2"/>
    <dgm:cxn modelId="{22536B4D-A2D6-44D3-B129-C068FD5C6B1D}" srcId="{FDC56FBE-8670-45BB-9B03-EDEAFF42F19B}" destId="{DAE363B1-0141-43CA-86D3-B7682A237D4E}" srcOrd="4" destOrd="0" parTransId="{47D2EDA0-8295-4878-8764-424C9D7F154A}" sibTransId="{391F1516-D268-4A9A-BCEB-6C845AFD7ADB}"/>
    <dgm:cxn modelId="{BA4D3F70-EC96-492F-9FA4-6079C224CCF6}" type="presOf" srcId="{9AE96250-72C8-47AB-B7A5-20516A9AFD3F}" destId="{F139067F-AC07-47A0-AB9F-4E5AC86DD84D}" srcOrd="0" destOrd="0" presId="urn:microsoft.com/office/officeart/2005/8/layout/default#2"/>
    <dgm:cxn modelId="{4DA22F51-F729-4FF0-B7AA-A10F049BACD0}" type="presOf" srcId="{ABEE3BF0-7A00-45F3-A0F4-B37ADD0909E0}" destId="{6BFC5399-7F9E-4BE3-80C1-FABFA8C7C034}" srcOrd="0" destOrd="3" presId="urn:microsoft.com/office/officeart/2005/8/layout/default#2"/>
    <dgm:cxn modelId="{96E73151-282B-4567-9BF6-7D6C41E0471B}" type="presOf" srcId="{C86C6811-B0F0-451E-9C0F-3CBAC2511FE3}" destId="{89ECE5F5-C39C-4906-AA67-EA82B9EBB725}" srcOrd="0" destOrd="0" presId="urn:microsoft.com/office/officeart/2005/8/layout/default#2"/>
    <dgm:cxn modelId="{9447BB75-41CE-4D2F-B894-68554D1C0CE1}" type="presOf" srcId="{C3647E02-A150-4DB5-9E3B-2031C670EFD4}" destId="{4685DE2E-1572-4E01-B323-D58682D83EFA}" srcOrd="0" destOrd="1" presId="urn:microsoft.com/office/officeart/2005/8/layout/default#2"/>
    <dgm:cxn modelId="{CE32DE56-56A1-4A20-8018-B916CE20B5C0}" srcId="{D98FA9A7-F0C2-4EB6-916B-A04502211A3F}" destId="{2C76B071-72EA-4FFE-A17F-4173EC32222D}" srcOrd="1" destOrd="0" parTransId="{FA121710-9203-4163-B4A5-0B1F20FB9C25}" sibTransId="{A17B47A9-1615-4967-8DBC-6FD1C08963EB}"/>
    <dgm:cxn modelId="{74595379-7A17-4429-B8E1-A72DD22AF722}" type="presOf" srcId="{D1D591A5-3535-4398-B58E-27FDD09EC33C}" destId="{89ECE5F5-C39C-4906-AA67-EA82B9EBB725}" srcOrd="0" destOrd="4" presId="urn:microsoft.com/office/officeart/2005/8/layout/default#2"/>
    <dgm:cxn modelId="{BA43A281-49C7-4FA7-837D-F74F9F987EB8}" srcId="{FDC56FBE-8670-45BB-9B03-EDEAFF42F19B}" destId="{D98FA9A7-F0C2-4EB6-916B-A04502211A3F}" srcOrd="1" destOrd="0" parTransId="{404A8964-49FF-4B62-92AB-AA6B5A8362CA}" sibTransId="{6A79588D-8C01-43BF-8342-AA9CCE880C2F}"/>
    <dgm:cxn modelId="{69A86687-63CC-4DC9-83A9-2BE72485625E}" type="presOf" srcId="{9E08BA83-95BA-4828-866A-D2B650CCDB0D}" destId="{89ECE5F5-C39C-4906-AA67-EA82B9EBB725}" srcOrd="0" destOrd="1" presId="urn:microsoft.com/office/officeart/2005/8/layout/default#2"/>
    <dgm:cxn modelId="{351F668F-46DF-49CF-8255-E243DB217D58}" srcId="{FDC56FBE-8670-45BB-9B03-EDEAFF42F19B}" destId="{C86C6811-B0F0-451E-9C0F-3CBAC2511FE3}" srcOrd="3" destOrd="0" parTransId="{50C1B6D2-68BC-4783-9187-67277329CCF0}" sibTransId="{899353D0-9693-4805-93BC-2269CAC11D61}"/>
    <dgm:cxn modelId="{A0097190-110F-4BA7-B892-4216F1D64D47}" srcId="{33A60290-1025-48F8-B639-FAA023FC586C}" destId="{13699236-0A18-4BFF-8D24-7A186279E578}" srcOrd="2" destOrd="0" parTransId="{988BD9AF-ACDA-4583-95F9-24639E5EFF6A}" sibTransId="{92710E36-15E2-41B9-AD62-13D01267B172}"/>
    <dgm:cxn modelId="{D175CD9B-061B-400B-ACCA-05C2221ABB99}" srcId="{C86C6811-B0F0-451E-9C0F-3CBAC2511FE3}" destId="{D0B52220-FA39-45C5-AC17-C00D16E94476}" srcOrd="8" destOrd="0" parTransId="{EEF62AC8-C225-4D32-A8E2-33385CD1410D}" sibTransId="{ACB24CBF-300D-41D4-B0C7-8EFA59113F4B}"/>
    <dgm:cxn modelId="{F29F729E-2459-4B41-9CAA-2D06CCCE1D2A}" srcId="{D98FA9A7-F0C2-4EB6-916B-A04502211A3F}" destId="{8B0992E2-F241-4C5B-9523-112CB89DCBCD}" srcOrd="4" destOrd="0" parTransId="{E013DD8D-1C50-430A-AA46-BD13D5DDC8BE}" sibTransId="{9935EDF4-891A-44D0-8075-BCCBF77903F1}"/>
    <dgm:cxn modelId="{ACF5579F-4C41-44A0-88B0-463FA9227D00}" type="presOf" srcId="{A9BC19B1-535E-46D3-867A-3B470FC60597}" destId="{C927F847-0980-46CA-9556-243761AC605A}" srcOrd="0" destOrd="1" presId="urn:microsoft.com/office/officeart/2005/8/layout/default#2"/>
    <dgm:cxn modelId="{09A3C8A0-CD25-419D-B2FD-EF5515441478}" type="presOf" srcId="{4BEBEFD3-65E3-4426-8F8E-ECA8AEFE495D}" destId="{C927F847-0980-46CA-9556-243761AC605A}" srcOrd="0" destOrd="3" presId="urn:microsoft.com/office/officeart/2005/8/layout/default#2"/>
    <dgm:cxn modelId="{8CAEAAA4-93C2-491D-902D-4B471F9EBED3}" type="presOf" srcId="{2C76B071-72EA-4FFE-A17F-4173EC32222D}" destId="{6BFC5399-7F9E-4BE3-80C1-FABFA8C7C034}" srcOrd="0" destOrd="2" presId="urn:microsoft.com/office/officeart/2005/8/layout/default#2"/>
    <dgm:cxn modelId="{8BF38DA5-B4ED-4627-B5C4-D394EB6EEF1A}" type="presOf" srcId="{D0B52220-FA39-45C5-AC17-C00D16E94476}" destId="{89ECE5F5-C39C-4906-AA67-EA82B9EBB725}" srcOrd="0" destOrd="9" presId="urn:microsoft.com/office/officeart/2005/8/layout/default#2"/>
    <dgm:cxn modelId="{1AAE06A6-7EE0-473F-BE52-49AD1DC66DFA}" type="presOf" srcId="{7520CD11-7304-4E15-920C-455518C0A6ED}" destId="{6BFC5399-7F9E-4BE3-80C1-FABFA8C7C034}" srcOrd="0" destOrd="8" presId="urn:microsoft.com/office/officeart/2005/8/layout/default#2"/>
    <dgm:cxn modelId="{0F7948A7-A049-49A8-9091-040CA922E54E}" srcId="{15BD3AC5-314E-4FE5-8953-555DCAE69A98}" destId="{8935F8DC-F712-46E9-A40C-6CFE01A80C07}" srcOrd="3" destOrd="0" parTransId="{98CC42E3-BE75-49B8-AF0F-C293BD18A67B}" sibTransId="{8ADEB71A-6FDD-4B3A-B5DE-A92EDA749711}"/>
    <dgm:cxn modelId="{6BEE6BAB-0367-4087-92F3-34895DBA2977}" type="presOf" srcId="{189E8DA0-3143-4DA1-B62E-58088B2F3D6A}" destId="{89ECE5F5-C39C-4906-AA67-EA82B9EBB725}" srcOrd="0" destOrd="6" presId="urn:microsoft.com/office/officeart/2005/8/layout/default#2"/>
    <dgm:cxn modelId="{934B09B3-51D6-4296-9159-D6A53D3F6183}" srcId="{D98FA9A7-F0C2-4EB6-916B-A04502211A3F}" destId="{ABEE3BF0-7A00-45F3-A0F4-B37ADD0909E0}" srcOrd="2" destOrd="0" parTransId="{54DBA5F1-04AF-417A-83F7-E33BEDE1D5A8}" sibTransId="{33733596-5959-4B17-9AA6-5A1222E91BA1}"/>
    <dgm:cxn modelId="{C5195CBA-84ED-4F2D-88C7-4EB0F373DB5E}" type="presOf" srcId="{5896987C-30BC-40BE-AE5E-828AA46D9AE4}" destId="{4685DE2E-1572-4E01-B323-D58682D83EFA}" srcOrd="0" destOrd="2" presId="urn:microsoft.com/office/officeart/2005/8/layout/default#2"/>
    <dgm:cxn modelId="{55C973BA-4C32-48D7-8A69-5EA751F4E3E7}" srcId="{33A60290-1025-48F8-B639-FAA023FC586C}" destId="{31CAA892-BD08-43DE-982D-7A17500C59BA}" srcOrd="3" destOrd="0" parTransId="{2B2E6B77-505F-4908-8303-DF48CA3243D3}" sibTransId="{F13DC1F2-E1DE-4E7F-8CF1-474E5C054D9C}"/>
    <dgm:cxn modelId="{1A1817BE-CDDF-415E-A0E0-B87F1D06A0DC}" srcId="{C86C6811-B0F0-451E-9C0F-3CBAC2511FE3}" destId="{BA2141DF-DBC0-433E-8192-C9CBE7EC72F7}" srcOrd="1" destOrd="0" parTransId="{7F014E1D-15C8-431D-95B2-E416B51AD005}" sibTransId="{242886D3-9A54-4591-83E7-AF8DE004EC8E}"/>
    <dgm:cxn modelId="{20CA3DC3-C40C-420A-BA92-4FAA31BEA519}" type="presOf" srcId="{A57B525B-DC38-4742-A3E7-CD1ACD69E4F8}" destId="{6BFC5399-7F9E-4BE3-80C1-FABFA8C7C034}" srcOrd="0" destOrd="1" presId="urn:microsoft.com/office/officeart/2005/8/layout/default#2"/>
    <dgm:cxn modelId="{63293CC6-2984-410E-ABBA-9AB1D849E43D}" type="presOf" srcId="{8B0992E2-F241-4C5B-9523-112CB89DCBCD}" destId="{6BFC5399-7F9E-4BE3-80C1-FABFA8C7C034}" srcOrd="0" destOrd="5" presId="urn:microsoft.com/office/officeart/2005/8/layout/default#2"/>
    <dgm:cxn modelId="{583A36CD-E03D-441B-AAD7-A88A4936186D}" srcId="{33A60290-1025-48F8-B639-FAA023FC586C}" destId="{2E9BF062-0336-4907-A37E-9500672BED65}" srcOrd="4" destOrd="0" parTransId="{F60636F5-8E64-48D7-81B6-171D8D2F9952}" sibTransId="{32B0B07D-74E0-4EC0-BBE1-F2E8A3DC3D71}"/>
    <dgm:cxn modelId="{090473CE-B194-4337-A14D-C2EE463FD68C}" type="presOf" srcId="{BA2141DF-DBC0-433E-8192-C9CBE7EC72F7}" destId="{89ECE5F5-C39C-4906-AA67-EA82B9EBB725}" srcOrd="0" destOrd="2" presId="urn:microsoft.com/office/officeart/2005/8/layout/default#2"/>
    <dgm:cxn modelId="{4BA521CF-4BB1-4C32-A52F-7CD06598BD51}" type="presOf" srcId="{D98FA9A7-F0C2-4EB6-916B-A04502211A3F}" destId="{6BFC5399-7F9E-4BE3-80C1-FABFA8C7C034}" srcOrd="0" destOrd="0" presId="urn:microsoft.com/office/officeart/2005/8/layout/default#2"/>
    <dgm:cxn modelId="{CDCD7FD4-9CB3-4F50-81B2-634B855F9D88}" srcId="{33A60290-1025-48F8-B639-FAA023FC586C}" destId="{C3647E02-A150-4DB5-9E3B-2031C670EFD4}" srcOrd="0" destOrd="0" parTransId="{34697C75-A5A9-4A80-8758-EB74602999F2}" sibTransId="{E2409379-4E46-4B1D-87CD-47AD0C255EF1}"/>
    <dgm:cxn modelId="{E983A5D5-F15F-458D-9691-109970442319}" type="presOf" srcId="{13699236-0A18-4BFF-8D24-7A186279E578}" destId="{4685DE2E-1572-4E01-B323-D58682D83EFA}" srcOrd="0" destOrd="3" presId="urn:microsoft.com/office/officeart/2005/8/layout/default#2"/>
    <dgm:cxn modelId="{6B9F75D7-D5BC-40A6-B06B-C039CF505AC7}" type="presOf" srcId="{2E9BF062-0336-4907-A37E-9500672BED65}" destId="{4685DE2E-1572-4E01-B323-D58682D83EFA}" srcOrd="0" destOrd="5" presId="urn:microsoft.com/office/officeart/2005/8/layout/default#2"/>
    <dgm:cxn modelId="{87DE10DC-9C55-44B4-8141-044CD83686FD}" srcId="{C86C6811-B0F0-451E-9C0F-3CBAC2511FE3}" destId="{4F155C31-1E77-4F26-88A1-2BF3E9C578D2}" srcOrd="7" destOrd="0" parTransId="{AB4740E9-B0EA-45EC-B073-F2DA03EF1D95}" sibTransId="{50567F21-58AF-424D-B334-A59089D86602}"/>
    <dgm:cxn modelId="{3C42CEE2-C809-4D5F-94C6-A12D9A70E433}" srcId="{FDC56FBE-8670-45BB-9B03-EDEAFF42F19B}" destId="{17EA06E0-2F7A-4034-A6EB-512609E96217}" srcOrd="0" destOrd="0" parTransId="{361BAC3D-BBBF-4B47-A38F-669FC3D19A17}" sibTransId="{382EF5CB-EF5F-465B-A112-34227890179D}"/>
    <dgm:cxn modelId="{AEFAC4E5-629B-4AFA-8D84-0A07003DF3F1}" type="presOf" srcId="{0C8CDA4A-EEDE-4797-8EE4-EBA5A70F7068}" destId="{89ECE5F5-C39C-4906-AA67-EA82B9EBB725}" srcOrd="0" destOrd="5" presId="urn:microsoft.com/office/officeart/2005/8/layout/default#2"/>
    <dgm:cxn modelId="{B089F0E7-93FC-4002-A420-BD17C7981643}" type="presOf" srcId="{31CAA892-BD08-43DE-982D-7A17500C59BA}" destId="{4685DE2E-1572-4E01-B323-D58682D83EFA}" srcOrd="0" destOrd="4" presId="urn:microsoft.com/office/officeart/2005/8/layout/default#2"/>
    <dgm:cxn modelId="{0059ADF3-B151-4391-8D67-9E18D825BF17}" type="presOf" srcId="{6ED1511C-BCDD-47C3-9D2A-4323956B16AF}" destId="{C927F847-0980-46CA-9556-243761AC605A}" srcOrd="0" destOrd="5" presId="urn:microsoft.com/office/officeart/2005/8/layout/default#2"/>
    <dgm:cxn modelId="{20F351F7-3668-4A10-B26C-1FB4AC7771CC}" type="presOf" srcId="{7364DBC5-032F-483F-AA0C-FEE8FAA9E314}" destId="{6BFC5399-7F9E-4BE3-80C1-FABFA8C7C034}" srcOrd="0" destOrd="7" presId="urn:microsoft.com/office/officeart/2005/8/layout/default#2"/>
    <dgm:cxn modelId="{00692DF9-AFC5-4A1D-B04F-D46DC503BEAC}" srcId="{D98FA9A7-F0C2-4EB6-916B-A04502211A3F}" destId="{7364DBC5-032F-483F-AA0C-FEE8FAA9E314}" srcOrd="6" destOrd="0" parTransId="{F6FFEFD8-D189-4C8C-B5BA-848FE1AD0F05}" sibTransId="{7863E5C1-1672-44E2-9112-40EA9804029F}"/>
    <dgm:cxn modelId="{39D8C4FA-9B22-4505-BEFA-3E1E495F725B}" srcId="{15BD3AC5-314E-4FE5-8953-555DCAE69A98}" destId="{DAA5BD8B-CF69-43CB-9EDC-B0F9FC621C98}" srcOrd="1" destOrd="0" parTransId="{15C12BBC-A75E-462A-A9EF-AD5DA5A70936}" sibTransId="{89F0BFE5-1948-446F-AAA4-7C36A37D5324}"/>
    <dgm:cxn modelId="{8A3CCD8A-F5F7-4821-B9EB-5D4E20A09CDD}" type="presParOf" srcId="{2BA157D9-5201-47D4-B0B0-9C38CBBCF72A}" destId="{CB7F8EFA-A91C-4C5E-93C6-52E385488314}" srcOrd="0" destOrd="0" presId="urn:microsoft.com/office/officeart/2005/8/layout/default#2"/>
    <dgm:cxn modelId="{5BBA3494-A5A6-4B00-B5A5-1D07C0FFC909}" type="presParOf" srcId="{2BA157D9-5201-47D4-B0B0-9C38CBBCF72A}" destId="{F85AEB74-A24F-4686-9E6E-913D12669619}" srcOrd="1" destOrd="0" presId="urn:microsoft.com/office/officeart/2005/8/layout/default#2"/>
    <dgm:cxn modelId="{9F0E258F-18F3-44A3-8507-FE0BD422C526}" type="presParOf" srcId="{2BA157D9-5201-47D4-B0B0-9C38CBBCF72A}" destId="{6BFC5399-7F9E-4BE3-80C1-FABFA8C7C034}" srcOrd="2" destOrd="0" presId="urn:microsoft.com/office/officeart/2005/8/layout/default#2"/>
    <dgm:cxn modelId="{8BB5E6B8-E2B9-4A4C-A0FB-CFCCEA80A14B}" type="presParOf" srcId="{2BA157D9-5201-47D4-B0B0-9C38CBBCF72A}" destId="{FBC04797-E213-4A8E-8EF8-5F4D34F575A7}" srcOrd="3" destOrd="0" presId="urn:microsoft.com/office/officeart/2005/8/layout/default#2"/>
    <dgm:cxn modelId="{E73BBE4D-75E5-4D2A-8C15-1AEED71CE726}" type="presParOf" srcId="{2BA157D9-5201-47D4-B0B0-9C38CBBCF72A}" destId="{C927F847-0980-46CA-9556-243761AC605A}" srcOrd="4" destOrd="0" presId="urn:microsoft.com/office/officeart/2005/8/layout/default#2"/>
    <dgm:cxn modelId="{B792DE2A-304C-4C92-95E7-52BB98B6C4B1}" type="presParOf" srcId="{2BA157D9-5201-47D4-B0B0-9C38CBBCF72A}" destId="{21292F92-0309-4F48-8EA4-770CF02DC794}" srcOrd="5" destOrd="0" presId="urn:microsoft.com/office/officeart/2005/8/layout/default#2"/>
    <dgm:cxn modelId="{BF178E5B-24C5-4F2F-B352-50660EEA3FED}" type="presParOf" srcId="{2BA157D9-5201-47D4-B0B0-9C38CBBCF72A}" destId="{89ECE5F5-C39C-4906-AA67-EA82B9EBB725}" srcOrd="6" destOrd="0" presId="urn:microsoft.com/office/officeart/2005/8/layout/default#2"/>
    <dgm:cxn modelId="{DE4B95A2-F421-48A5-A019-9B3C92E2EBCE}" type="presParOf" srcId="{2BA157D9-5201-47D4-B0B0-9C38CBBCF72A}" destId="{F46DFE64-582E-4822-B78D-F5E23C802729}" srcOrd="7" destOrd="0" presId="urn:microsoft.com/office/officeart/2005/8/layout/default#2"/>
    <dgm:cxn modelId="{CDF002EE-CB03-42AA-ACC9-DAC03EF488C0}" type="presParOf" srcId="{2BA157D9-5201-47D4-B0B0-9C38CBBCF72A}" destId="{650B6CBD-EB1E-4A20-8D57-79260434D070}" srcOrd="8" destOrd="0" presId="urn:microsoft.com/office/officeart/2005/8/layout/default#2"/>
    <dgm:cxn modelId="{488D1126-AD17-4F5C-97A9-34E1F13795A6}" type="presParOf" srcId="{2BA157D9-5201-47D4-B0B0-9C38CBBCF72A}" destId="{AD3B8D32-E743-41A7-A658-2BDD4E93E436}" srcOrd="9" destOrd="0" presId="urn:microsoft.com/office/officeart/2005/8/layout/default#2"/>
    <dgm:cxn modelId="{1CEB2C56-EF18-4260-875D-DEB54352C826}" type="presParOf" srcId="{2BA157D9-5201-47D4-B0B0-9C38CBBCF72A}" destId="{F139067F-AC07-47A0-AB9F-4E5AC86DD84D}" srcOrd="10" destOrd="0" presId="urn:microsoft.com/office/officeart/2005/8/layout/default#2"/>
    <dgm:cxn modelId="{EE02CF19-E02F-444B-A08D-7D58C0533B07}" type="presParOf" srcId="{2BA157D9-5201-47D4-B0B0-9C38CBBCF72A}" destId="{431D01F8-1468-4DD0-AFFE-E5661E0062D9}" srcOrd="11" destOrd="0" presId="urn:microsoft.com/office/officeart/2005/8/layout/default#2"/>
    <dgm:cxn modelId="{3244CD99-21AE-4BA7-8915-87616ADB2C76}" type="presParOf" srcId="{2BA157D9-5201-47D4-B0B0-9C38CBBCF72A}" destId="{4685DE2E-1572-4E01-B323-D58682D83EFA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4C434-D138-4665-ADC5-70409D7E70D6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DC0665C-641C-47C2-A4E7-20C00ED0519D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b="1" dirty="0">
              <a:latin typeface="+mj-lt"/>
              <a:cs typeface="Times New Roman" panose="02020603050405020304" pitchFamily="18" charset="0"/>
            </a:rPr>
            <a:t>Miniszter</a:t>
          </a:r>
        </a:p>
      </dgm:t>
    </dgm:pt>
    <dgm:pt modelId="{82D7A1EC-E735-46DF-BA82-DA953BC04AB2}" type="par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DF00B-74D7-4936-9036-C471837A717E}" type="sib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8CF5E-939D-4EA8-99BD-ADDEC462CB9D}" type="asst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kabinet</a:t>
          </a:r>
        </a:p>
      </dgm:t>
    </dgm:pt>
    <dgm:pt modelId="{00745A2B-2F1C-49FF-8E7C-0D83BD275F1D}" type="par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7FD46-2452-40A9-94F7-F727F6182DD6}" type="sib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203D1-D7E9-48E6-982B-C4419294C60F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X-ért felelős államtitkár</a:t>
          </a:r>
        </a:p>
      </dgm:t>
    </dgm:pt>
    <dgm:pt modelId="{CCDF682F-4AE6-44B2-AD26-70AD47A3010A}" type="par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10FDF-C013-4564-A306-B1E149D8E46D}" type="sib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D6501-CA48-403D-B123-AF08BF03A9BA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Y-ért felelős államtitkár</a:t>
          </a:r>
        </a:p>
      </dgm:t>
    </dgm:pt>
    <dgm:pt modelId="{D598266E-70BD-4BB3-9458-B35F21561B61}" type="par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44D7B-2957-4293-9190-D7CCADC01CBA}" type="sib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AB97-FAF4-4CEF-B5D2-B4E01EB05E3B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parlamenti államtitkár</a:t>
          </a:r>
        </a:p>
      </dgm:t>
    </dgm:pt>
    <dgm:pt modelId="{C489CAC7-87F9-46A0-9037-36493CB2139A}" type="par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D043E-E665-440E-80DB-94A96DB273C8}" type="sib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3426E-F039-48EF-A39F-6212A940A9A7}" type="asst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biztos</a:t>
          </a:r>
        </a:p>
      </dgm:t>
    </dgm:pt>
    <dgm:pt modelId="{0D2E2C8B-B694-47AD-8084-DB5DB57CCCE2}" type="par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548D2-014A-4F69-A867-73120CEAB00C}" type="sib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67588-D734-4772-A4A2-E50D7733CB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D80D8270-16AD-47F2-871B-71317FBF9619}" type="par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B8707-F15E-45DC-B984-49B222D86117}" type="sib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864B4-EA24-4EC0-828D-A34FC3BC473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közigazgatási államtitkár</a:t>
          </a:r>
        </a:p>
      </dgm:t>
    </dgm:pt>
    <dgm:pt modelId="{E53C0EF2-2FC0-434A-9BA6-9C544199820B}" type="par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D596C-67D7-44FD-8484-07C87C0DDE7B}" type="sib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DD8DD-076F-470E-A0A0-8C0CE24C25B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A28E4496-FC70-45DD-9191-DDDDEE054441}" type="par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3C512-631E-4C75-9863-C1C93F89B970}" type="sib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CDAD7-F856-433C-B286-E6EFC6616F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1</a:t>
          </a:r>
        </a:p>
      </dgm:t>
    </dgm:pt>
    <dgm:pt modelId="{E158ACD7-8225-4497-ADF1-72766EFC76E4}" type="par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9C58D-4BD2-49AC-A82C-75B70E3105BE}" type="sib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BBE58-6B0A-4CDB-BE49-7761221EB6EB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4D7E3338-4D7B-4D41-8134-69D98768F50E}" type="par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6AB9A-85E4-4B78-B68D-E47CED0156D4}" type="sib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F2CCF-FED0-4C3F-A5F7-207FC3AE2B9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7CE2C1BC-BD50-4102-9AFC-0C6FBA2C162D}" type="par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ABEF9-5CE3-42C1-AAB7-36BA55CE91A3}" type="sib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186BA-6ADE-4739-BBA0-E65CEB13493F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219B4E1-3181-41D2-9527-BDCA6A5E0DE0}" type="par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FFF0-591E-42F8-99E2-08F98897318A}" type="sib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F410-E227-4AA3-85EF-A20D15D7A66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1FD566AC-AF79-4763-A4BA-272CA47A7536}" type="par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841D0-875B-4078-A1C7-0498D87EA76B}" type="sib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F287A-5AE5-40FC-BB7E-E4084BFB567A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4A45421-97AE-4BA9-BBCE-81DB503B8799}" type="par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34A0C-9776-4A65-B093-D64F4D9B3562}" type="sib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C786B-66CE-4AB2-A59C-23C38E1FEF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6BB9A2E1-0AE0-4159-B3AF-AA26653A9992}" type="par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C5635-CED5-4CF6-89FD-E0BEFAC66FFE}" type="sib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797BA-A119-4892-A92B-1B1F9756AC1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C1E731EC-558E-4EAC-8ED9-1BEFE193DE28}" type="par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39568-DF2D-49CB-A6EC-856C83D3DB4B}" type="sib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A8CB0-60FA-494C-84CF-7E4B980729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BBADC26E-FCB9-4590-A5AA-FEE2D49221AB}" type="par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CE0A-F656-4C3A-8051-B29222010D40}" type="sib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BCD30-5C74-4881-8D9D-D1B73906B6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47DA1E2-7F3F-44E3-B0C2-593CD4E9E418}" type="par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F6950-A6F9-4AA1-9010-E7AD55DA6FF2}" type="sib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282D6-6133-44FA-A42B-416C22CDA80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D4F8FBE-8AE0-4A46-A9D2-CFADEE1EDADE}" type="par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989DD-C899-4D10-8A09-8A2725FD811F}" type="sib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7D4BA-132B-4375-B580-56D152C6168E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FCE51DE-C140-46E7-9B7C-9796D35F30F0}" type="par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6AEC7-9649-4296-A21C-348E84393B71}" type="sib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6D22-1AAE-4334-86C1-520F5A51557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D4B79E7-064A-459D-9057-FCD52CCFE929}" type="par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7B02D-0E07-4BCE-8165-0A2C8CBEABB2}" type="sib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9C1B7-180D-4370-B36D-60D2839E03A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C4A3AAB7-E7C7-426A-82F9-524041F68F49}" type="par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633-A14D-4AE3-A139-CBCCEF4420AF}" type="sib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1C9BE-616F-4214-864A-E0AF424EC27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D678963-41EE-43BC-B810-2CA634E5D044}" type="par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FDC27-E88C-443D-8FD0-BCC951AF451F}" type="sib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148A3-FBF5-40A1-A215-7977C0508D8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9109A682-FBBE-467C-AA3F-B87E2CCCA4E6}" type="par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748D3-ED19-4AA0-8A6B-99D28EB0F845}" type="sib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229F-5D6E-41CB-AD35-E64621DD34C3}" type="asst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államtitkári kabinet</a:t>
          </a:r>
        </a:p>
      </dgm:t>
    </dgm:pt>
    <dgm:pt modelId="{C18B449B-1ADD-4EC8-A8CD-2854AB46E328}" type="par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D817-D64D-45CC-9586-FC935042C1A6}" type="sib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2028-8558-400C-A232-384DCF89B02F}" type="pres">
      <dgm:prSet presAssocID="{C7E4C434-D138-4665-ADC5-70409D7E7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C27D20-B14D-4518-9247-103C44A0726E}" type="pres">
      <dgm:prSet presAssocID="{DDC0665C-641C-47C2-A4E7-20C00ED0519D}" presName="hierRoot1" presStyleCnt="0">
        <dgm:presLayoutVars>
          <dgm:hierBranch val="init"/>
        </dgm:presLayoutVars>
      </dgm:prSet>
      <dgm:spPr/>
    </dgm:pt>
    <dgm:pt modelId="{538AC6F1-5C84-419B-8F02-98201DE35968}" type="pres">
      <dgm:prSet presAssocID="{DDC0665C-641C-47C2-A4E7-20C00ED0519D}" presName="rootComposite1" presStyleCnt="0"/>
      <dgm:spPr/>
    </dgm:pt>
    <dgm:pt modelId="{9A799AF2-417A-4358-A0B9-F9B2A1E31220}" type="pres">
      <dgm:prSet presAssocID="{DDC0665C-641C-47C2-A4E7-20C00ED0519D}" presName="rootText1" presStyleLbl="node0" presStyleIdx="0" presStyleCnt="1">
        <dgm:presLayoutVars>
          <dgm:chPref val="3"/>
        </dgm:presLayoutVars>
      </dgm:prSet>
      <dgm:spPr/>
    </dgm:pt>
    <dgm:pt modelId="{589150C9-13B4-447A-BB61-FDADC779F3DE}" type="pres">
      <dgm:prSet presAssocID="{DDC0665C-641C-47C2-A4E7-20C00ED0519D}" presName="rootConnector1" presStyleLbl="node1" presStyleIdx="0" presStyleCnt="0"/>
      <dgm:spPr/>
    </dgm:pt>
    <dgm:pt modelId="{DD27E6A2-59CD-4927-860C-D7488360487F}" type="pres">
      <dgm:prSet presAssocID="{DDC0665C-641C-47C2-A4E7-20C00ED0519D}" presName="hierChild2" presStyleCnt="0"/>
      <dgm:spPr/>
    </dgm:pt>
    <dgm:pt modelId="{01D75BA1-26AF-4B46-8E1C-796D53D1D031}" type="pres">
      <dgm:prSet presAssocID="{CCDF682F-4AE6-44B2-AD26-70AD47A3010A}" presName="Name37" presStyleLbl="parChTrans1D2" presStyleIdx="0" presStyleCnt="6"/>
      <dgm:spPr/>
    </dgm:pt>
    <dgm:pt modelId="{D931E389-2A07-450B-8242-B8D58B860263}" type="pres">
      <dgm:prSet presAssocID="{D83203D1-D7E9-48E6-982B-C4419294C60F}" presName="hierRoot2" presStyleCnt="0">
        <dgm:presLayoutVars>
          <dgm:hierBranch val="init"/>
        </dgm:presLayoutVars>
      </dgm:prSet>
      <dgm:spPr/>
    </dgm:pt>
    <dgm:pt modelId="{4DADE411-2C59-4117-8F43-80AF0BE46B69}" type="pres">
      <dgm:prSet presAssocID="{D83203D1-D7E9-48E6-982B-C4419294C60F}" presName="rootComposite" presStyleCnt="0"/>
      <dgm:spPr/>
    </dgm:pt>
    <dgm:pt modelId="{D02B5862-670C-4C86-ABC4-61BE18E2FFDA}" type="pres">
      <dgm:prSet presAssocID="{D83203D1-D7E9-48E6-982B-C4419294C60F}" presName="rootText" presStyleLbl="node2" presStyleIdx="0" presStyleCnt="4">
        <dgm:presLayoutVars>
          <dgm:chPref val="3"/>
        </dgm:presLayoutVars>
      </dgm:prSet>
      <dgm:spPr/>
    </dgm:pt>
    <dgm:pt modelId="{C07B90BD-1A52-4738-8668-434E744D7E6E}" type="pres">
      <dgm:prSet presAssocID="{D83203D1-D7E9-48E6-982B-C4419294C60F}" presName="rootConnector" presStyleLbl="node2" presStyleIdx="0" presStyleCnt="4"/>
      <dgm:spPr/>
    </dgm:pt>
    <dgm:pt modelId="{AE2F255A-239C-477B-AF76-19FF5BB231F4}" type="pres">
      <dgm:prSet presAssocID="{D83203D1-D7E9-48E6-982B-C4419294C60F}" presName="hierChild4" presStyleCnt="0"/>
      <dgm:spPr/>
    </dgm:pt>
    <dgm:pt modelId="{D50E5FE9-6EC9-44E1-A62E-503674B45986}" type="pres">
      <dgm:prSet presAssocID="{E158ACD7-8225-4497-ADF1-72766EFC76E4}" presName="Name37" presStyleLbl="parChTrans1D3" presStyleIdx="0" presStyleCnt="6"/>
      <dgm:spPr/>
    </dgm:pt>
    <dgm:pt modelId="{4350F3D2-6478-482F-87B4-B9AB1A892430}" type="pres">
      <dgm:prSet presAssocID="{C4ACDAD7-F856-433C-B286-E6EFC6616F6A}" presName="hierRoot2" presStyleCnt="0">
        <dgm:presLayoutVars>
          <dgm:hierBranch val="init"/>
        </dgm:presLayoutVars>
      </dgm:prSet>
      <dgm:spPr/>
    </dgm:pt>
    <dgm:pt modelId="{AE4FFE55-CD49-4946-9B22-889DBB8C0808}" type="pres">
      <dgm:prSet presAssocID="{C4ACDAD7-F856-433C-B286-E6EFC6616F6A}" presName="rootComposite" presStyleCnt="0"/>
      <dgm:spPr/>
    </dgm:pt>
    <dgm:pt modelId="{46C82FC4-C2FF-43D3-B21B-1935DD1E248D}" type="pres">
      <dgm:prSet presAssocID="{C4ACDAD7-F856-433C-B286-E6EFC6616F6A}" presName="rootText" presStyleLbl="node3" presStyleIdx="0" presStyleCnt="5">
        <dgm:presLayoutVars>
          <dgm:chPref val="3"/>
        </dgm:presLayoutVars>
      </dgm:prSet>
      <dgm:spPr/>
    </dgm:pt>
    <dgm:pt modelId="{531ECC18-F3EF-4E4C-8658-D8C378853EA7}" type="pres">
      <dgm:prSet presAssocID="{C4ACDAD7-F856-433C-B286-E6EFC6616F6A}" presName="rootConnector" presStyleLbl="node3" presStyleIdx="0" presStyleCnt="5"/>
      <dgm:spPr/>
    </dgm:pt>
    <dgm:pt modelId="{1790F5A8-59E4-459A-87DA-3FD18EBAEDE4}" type="pres">
      <dgm:prSet presAssocID="{C4ACDAD7-F856-433C-B286-E6EFC6616F6A}" presName="hierChild4" presStyleCnt="0"/>
      <dgm:spPr/>
    </dgm:pt>
    <dgm:pt modelId="{101DCC70-3484-4F87-9220-64A5D7E2EAD6}" type="pres">
      <dgm:prSet presAssocID="{4D7E3338-4D7B-4D41-8134-69D98768F50E}" presName="Name37" presStyleLbl="parChTrans1D4" presStyleIdx="0" presStyleCnt="13"/>
      <dgm:spPr/>
    </dgm:pt>
    <dgm:pt modelId="{ABCE4C4E-12E8-4337-8296-281BA83C715B}" type="pres">
      <dgm:prSet presAssocID="{920BBE58-6B0A-4CDB-BE49-7761221EB6EB}" presName="hierRoot2" presStyleCnt="0">
        <dgm:presLayoutVars>
          <dgm:hierBranch/>
        </dgm:presLayoutVars>
      </dgm:prSet>
      <dgm:spPr/>
    </dgm:pt>
    <dgm:pt modelId="{FA1144EE-1021-4CA6-AA07-927C9C94DF8F}" type="pres">
      <dgm:prSet presAssocID="{920BBE58-6B0A-4CDB-BE49-7761221EB6EB}" presName="rootComposite" presStyleCnt="0"/>
      <dgm:spPr/>
    </dgm:pt>
    <dgm:pt modelId="{7C5B2D75-0D2B-4AC9-BC09-C1C2837020A1}" type="pres">
      <dgm:prSet presAssocID="{920BBE58-6B0A-4CDB-BE49-7761221EB6EB}" presName="rootText" presStyleLbl="node4" presStyleIdx="0" presStyleCnt="13">
        <dgm:presLayoutVars>
          <dgm:chPref val="3"/>
        </dgm:presLayoutVars>
      </dgm:prSet>
      <dgm:spPr/>
    </dgm:pt>
    <dgm:pt modelId="{168DB9EC-5CBF-4531-8959-5BF6948F1671}" type="pres">
      <dgm:prSet presAssocID="{920BBE58-6B0A-4CDB-BE49-7761221EB6EB}" presName="rootConnector" presStyleLbl="node4" presStyleIdx="0" presStyleCnt="13"/>
      <dgm:spPr/>
    </dgm:pt>
    <dgm:pt modelId="{640DB68A-7435-4226-B1D6-E7EC56FF99C0}" type="pres">
      <dgm:prSet presAssocID="{920BBE58-6B0A-4CDB-BE49-7761221EB6EB}" presName="hierChild4" presStyleCnt="0"/>
      <dgm:spPr/>
    </dgm:pt>
    <dgm:pt modelId="{84D4CBFE-49D5-4199-8BE1-1796B6B0E436}" type="pres">
      <dgm:prSet presAssocID="{6BB9A2E1-0AE0-4159-B3AF-AA26653A9992}" presName="Name35" presStyleLbl="parChTrans1D4" presStyleIdx="1" presStyleCnt="13"/>
      <dgm:spPr/>
    </dgm:pt>
    <dgm:pt modelId="{82602088-FF7C-48C3-B159-571A56D18B0F}" type="pres">
      <dgm:prSet presAssocID="{68EC786B-66CE-4AB2-A59C-23C38E1FEF2D}" presName="hierRoot2" presStyleCnt="0">
        <dgm:presLayoutVars>
          <dgm:hierBranch val="init"/>
        </dgm:presLayoutVars>
      </dgm:prSet>
      <dgm:spPr/>
    </dgm:pt>
    <dgm:pt modelId="{46C844DE-D2C6-4E95-852C-060954F605E3}" type="pres">
      <dgm:prSet presAssocID="{68EC786B-66CE-4AB2-A59C-23C38E1FEF2D}" presName="rootComposite" presStyleCnt="0"/>
      <dgm:spPr/>
    </dgm:pt>
    <dgm:pt modelId="{838A90FE-C290-41FA-83A4-30D8138CAAB8}" type="pres">
      <dgm:prSet presAssocID="{68EC786B-66CE-4AB2-A59C-23C38E1FEF2D}" presName="rootText" presStyleLbl="node4" presStyleIdx="1" presStyleCnt="13">
        <dgm:presLayoutVars>
          <dgm:chPref val="3"/>
        </dgm:presLayoutVars>
      </dgm:prSet>
      <dgm:spPr/>
    </dgm:pt>
    <dgm:pt modelId="{86C98CFC-53A1-4E96-AFE9-038B598DE454}" type="pres">
      <dgm:prSet presAssocID="{68EC786B-66CE-4AB2-A59C-23C38E1FEF2D}" presName="rootConnector" presStyleLbl="node4" presStyleIdx="1" presStyleCnt="13"/>
      <dgm:spPr/>
    </dgm:pt>
    <dgm:pt modelId="{2A75C8BB-7AA8-4C2B-A397-73CF61F4FBA5}" type="pres">
      <dgm:prSet presAssocID="{68EC786B-66CE-4AB2-A59C-23C38E1FEF2D}" presName="hierChild4" presStyleCnt="0"/>
      <dgm:spPr/>
    </dgm:pt>
    <dgm:pt modelId="{C0A62B37-C5AB-49E2-9B58-B50546645F33}" type="pres">
      <dgm:prSet presAssocID="{68EC786B-66CE-4AB2-A59C-23C38E1FEF2D}" presName="hierChild5" presStyleCnt="0"/>
      <dgm:spPr/>
    </dgm:pt>
    <dgm:pt modelId="{3F559145-8432-4885-AAB8-9AA61AA9F7BF}" type="pres">
      <dgm:prSet presAssocID="{9109A682-FBBE-467C-AA3F-B87E2CCCA4E6}" presName="Name35" presStyleLbl="parChTrans1D4" presStyleIdx="2" presStyleCnt="13"/>
      <dgm:spPr/>
    </dgm:pt>
    <dgm:pt modelId="{8E47B05C-BE4E-4530-962E-28B2491B6D9B}" type="pres">
      <dgm:prSet presAssocID="{997148A3-FBF5-40A1-A215-7977C0508D85}" presName="hierRoot2" presStyleCnt="0">
        <dgm:presLayoutVars>
          <dgm:hierBranch val="init"/>
        </dgm:presLayoutVars>
      </dgm:prSet>
      <dgm:spPr/>
    </dgm:pt>
    <dgm:pt modelId="{0752E53B-2A5F-42C6-BB4A-52082893BDBE}" type="pres">
      <dgm:prSet presAssocID="{997148A3-FBF5-40A1-A215-7977C0508D85}" presName="rootComposite" presStyleCnt="0"/>
      <dgm:spPr/>
    </dgm:pt>
    <dgm:pt modelId="{9E3A34E9-2D78-4243-AD36-DEE37EB9A538}" type="pres">
      <dgm:prSet presAssocID="{997148A3-FBF5-40A1-A215-7977C0508D85}" presName="rootText" presStyleLbl="node4" presStyleIdx="2" presStyleCnt="13">
        <dgm:presLayoutVars>
          <dgm:chPref val="3"/>
        </dgm:presLayoutVars>
      </dgm:prSet>
      <dgm:spPr/>
    </dgm:pt>
    <dgm:pt modelId="{AE728C8C-8A07-4089-881F-CAC917B73A8F}" type="pres">
      <dgm:prSet presAssocID="{997148A3-FBF5-40A1-A215-7977C0508D85}" presName="rootConnector" presStyleLbl="node4" presStyleIdx="2" presStyleCnt="13"/>
      <dgm:spPr/>
    </dgm:pt>
    <dgm:pt modelId="{A84EBBED-56E7-4FE7-A5FC-B4E3824A72DB}" type="pres">
      <dgm:prSet presAssocID="{997148A3-FBF5-40A1-A215-7977C0508D85}" presName="hierChild4" presStyleCnt="0"/>
      <dgm:spPr/>
    </dgm:pt>
    <dgm:pt modelId="{D0B4A5EC-86AB-459C-A359-DC6D161434E0}" type="pres">
      <dgm:prSet presAssocID="{997148A3-FBF5-40A1-A215-7977C0508D85}" presName="hierChild5" presStyleCnt="0"/>
      <dgm:spPr/>
    </dgm:pt>
    <dgm:pt modelId="{77D71BD5-6397-4A97-8487-16DCA4EBAFA0}" type="pres">
      <dgm:prSet presAssocID="{920BBE58-6B0A-4CDB-BE49-7761221EB6EB}" presName="hierChild5" presStyleCnt="0"/>
      <dgm:spPr/>
    </dgm:pt>
    <dgm:pt modelId="{B3C07DF2-4850-4974-B000-9C63A6666F6B}" type="pres">
      <dgm:prSet presAssocID="{C4A3AAB7-E7C7-426A-82F9-524041F68F49}" presName="Name37" presStyleLbl="parChTrans1D4" presStyleIdx="3" presStyleCnt="13"/>
      <dgm:spPr/>
    </dgm:pt>
    <dgm:pt modelId="{D8B11A5C-DBB3-4BDB-B561-CEBC0AD49FC6}" type="pres">
      <dgm:prSet presAssocID="{A469C1B7-180D-4370-B36D-60D2839E03A5}" presName="hierRoot2" presStyleCnt="0">
        <dgm:presLayoutVars>
          <dgm:hierBranch val="init"/>
        </dgm:presLayoutVars>
      </dgm:prSet>
      <dgm:spPr/>
    </dgm:pt>
    <dgm:pt modelId="{4C33111E-C7C5-4AAC-A1A6-31FEF4C2872A}" type="pres">
      <dgm:prSet presAssocID="{A469C1B7-180D-4370-B36D-60D2839E03A5}" presName="rootComposite" presStyleCnt="0"/>
      <dgm:spPr/>
    </dgm:pt>
    <dgm:pt modelId="{4311F76C-088C-474E-9F37-9FEC1767545D}" type="pres">
      <dgm:prSet presAssocID="{A469C1B7-180D-4370-B36D-60D2839E03A5}" presName="rootText" presStyleLbl="node4" presStyleIdx="3" presStyleCnt="13">
        <dgm:presLayoutVars>
          <dgm:chPref val="3"/>
        </dgm:presLayoutVars>
      </dgm:prSet>
      <dgm:spPr/>
    </dgm:pt>
    <dgm:pt modelId="{60F58363-5BEB-4FBE-8044-C883F6244F24}" type="pres">
      <dgm:prSet presAssocID="{A469C1B7-180D-4370-B36D-60D2839E03A5}" presName="rootConnector" presStyleLbl="node4" presStyleIdx="3" presStyleCnt="13"/>
      <dgm:spPr/>
    </dgm:pt>
    <dgm:pt modelId="{525D4A54-2A97-419F-B316-3512C08E2344}" type="pres">
      <dgm:prSet presAssocID="{A469C1B7-180D-4370-B36D-60D2839E03A5}" presName="hierChild4" presStyleCnt="0"/>
      <dgm:spPr/>
    </dgm:pt>
    <dgm:pt modelId="{8CFE0492-AAD2-48BC-9A1A-44BCF630E7C3}" type="pres">
      <dgm:prSet presAssocID="{0D678963-41EE-43BC-B810-2CA634E5D044}" presName="Name37" presStyleLbl="parChTrans1D4" presStyleIdx="4" presStyleCnt="13"/>
      <dgm:spPr/>
    </dgm:pt>
    <dgm:pt modelId="{795C42AC-F1E4-4FCF-A232-92402AC68936}" type="pres">
      <dgm:prSet presAssocID="{FD21C9BE-616F-4214-864A-E0AF424EC271}" presName="hierRoot2" presStyleCnt="0">
        <dgm:presLayoutVars>
          <dgm:hierBranch val="init"/>
        </dgm:presLayoutVars>
      </dgm:prSet>
      <dgm:spPr/>
    </dgm:pt>
    <dgm:pt modelId="{86218804-FFD4-493F-ACD0-40EBA90BF9B1}" type="pres">
      <dgm:prSet presAssocID="{FD21C9BE-616F-4214-864A-E0AF424EC271}" presName="rootComposite" presStyleCnt="0"/>
      <dgm:spPr/>
    </dgm:pt>
    <dgm:pt modelId="{117630D1-CC74-48B7-89F5-B402EC754651}" type="pres">
      <dgm:prSet presAssocID="{FD21C9BE-616F-4214-864A-E0AF424EC271}" presName="rootText" presStyleLbl="node4" presStyleIdx="4" presStyleCnt="13">
        <dgm:presLayoutVars>
          <dgm:chPref val="3"/>
        </dgm:presLayoutVars>
      </dgm:prSet>
      <dgm:spPr/>
    </dgm:pt>
    <dgm:pt modelId="{712D9275-8A96-4CFD-8AAB-7856C9B1F642}" type="pres">
      <dgm:prSet presAssocID="{FD21C9BE-616F-4214-864A-E0AF424EC271}" presName="rootConnector" presStyleLbl="node4" presStyleIdx="4" presStyleCnt="13"/>
      <dgm:spPr/>
    </dgm:pt>
    <dgm:pt modelId="{90DA860D-1CF4-4F4D-9F33-15BE505B9469}" type="pres">
      <dgm:prSet presAssocID="{FD21C9BE-616F-4214-864A-E0AF424EC271}" presName="hierChild4" presStyleCnt="0"/>
      <dgm:spPr/>
    </dgm:pt>
    <dgm:pt modelId="{00FE5257-0E16-4FAA-802C-C0FA0AD339F6}" type="pres">
      <dgm:prSet presAssocID="{FD21C9BE-616F-4214-864A-E0AF424EC271}" presName="hierChild5" presStyleCnt="0"/>
      <dgm:spPr/>
    </dgm:pt>
    <dgm:pt modelId="{874EBCBE-427E-4321-A6A8-25B68508F5F2}" type="pres">
      <dgm:prSet presAssocID="{A469C1B7-180D-4370-B36D-60D2839E03A5}" presName="hierChild5" presStyleCnt="0"/>
      <dgm:spPr/>
    </dgm:pt>
    <dgm:pt modelId="{68B0CA3D-6ECA-4710-A0F8-24C9CAF38D6E}" type="pres">
      <dgm:prSet presAssocID="{C4ACDAD7-F856-433C-B286-E6EFC6616F6A}" presName="hierChild5" presStyleCnt="0"/>
      <dgm:spPr/>
    </dgm:pt>
    <dgm:pt modelId="{E07C0C37-2817-4F58-B8F2-1F201433BBAD}" type="pres">
      <dgm:prSet presAssocID="{8D4F8FBE-8AE0-4A46-A9D2-CFADEE1EDADE}" presName="Name37" presStyleLbl="parChTrans1D3" presStyleIdx="1" presStyleCnt="6"/>
      <dgm:spPr/>
    </dgm:pt>
    <dgm:pt modelId="{A1A19F74-0432-4717-82A5-2DBA506B1DA8}" type="pres">
      <dgm:prSet presAssocID="{BAF282D6-6133-44FA-A42B-416C22CDA807}" presName="hierRoot2" presStyleCnt="0">
        <dgm:presLayoutVars>
          <dgm:hierBranch val="init"/>
        </dgm:presLayoutVars>
      </dgm:prSet>
      <dgm:spPr/>
    </dgm:pt>
    <dgm:pt modelId="{5C8C5648-CC4D-4639-898D-1B733B43A3A7}" type="pres">
      <dgm:prSet presAssocID="{BAF282D6-6133-44FA-A42B-416C22CDA807}" presName="rootComposite" presStyleCnt="0"/>
      <dgm:spPr/>
    </dgm:pt>
    <dgm:pt modelId="{4D22A7A4-C619-4FA0-89BE-D36F8C3BA6E1}" type="pres">
      <dgm:prSet presAssocID="{BAF282D6-6133-44FA-A42B-416C22CDA807}" presName="rootText" presStyleLbl="node3" presStyleIdx="1" presStyleCnt="5">
        <dgm:presLayoutVars>
          <dgm:chPref val="3"/>
        </dgm:presLayoutVars>
      </dgm:prSet>
      <dgm:spPr/>
    </dgm:pt>
    <dgm:pt modelId="{FB6B7BCC-36EA-4043-A1FB-381C8AC8C2DB}" type="pres">
      <dgm:prSet presAssocID="{BAF282D6-6133-44FA-A42B-416C22CDA807}" presName="rootConnector" presStyleLbl="node3" presStyleIdx="1" presStyleCnt="5"/>
      <dgm:spPr/>
    </dgm:pt>
    <dgm:pt modelId="{7C22FC1C-F525-44FD-AE28-9C32798E2DC9}" type="pres">
      <dgm:prSet presAssocID="{BAF282D6-6133-44FA-A42B-416C22CDA807}" presName="hierChild4" presStyleCnt="0"/>
      <dgm:spPr/>
    </dgm:pt>
    <dgm:pt modelId="{7E514775-E540-4024-A2ED-41450BD9148C}" type="pres">
      <dgm:prSet presAssocID="{DFCE51DE-C140-46E7-9B7C-9796D35F30F0}" presName="Name37" presStyleLbl="parChTrans1D4" presStyleIdx="5" presStyleCnt="13"/>
      <dgm:spPr/>
    </dgm:pt>
    <dgm:pt modelId="{D998A120-C1F3-40A0-83D4-64B60358C9D5}" type="pres">
      <dgm:prSet presAssocID="{9A87D4BA-132B-4375-B580-56D152C6168E}" presName="hierRoot2" presStyleCnt="0">
        <dgm:presLayoutVars>
          <dgm:hierBranch val="init"/>
        </dgm:presLayoutVars>
      </dgm:prSet>
      <dgm:spPr/>
    </dgm:pt>
    <dgm:pt modelId="{CC6FEC21-0A62-45BC-8ADE-C08D050A3321}" type="pres">
      <dgm:prSet presAssocID="{9A87D4BA-132B-4375-B580-56D152C6168E}" presName="rootComposite" presStyleCnt="0"/>
      <dgm:spPr/>
    </dgm:pt>
    <dgm:pt modelId="{F81D33F9-F8C4-4F04-813F-34295A071729}" type="pres">
      <dgm:prSet presAssocID="{9A87D4BA-132B-4375-B580-56D152C6168E}" presName="rootText" presStyleLbl="node4" presStyleIdx="5" presStyleCnt="13">
        <dgm:presLayoutVars>
          <dgm:chPref val="3"/>
        </dgm:presLayoutVars>
      </dgm:prSet>
      <dgm:spPr/>
    </dgm:pt>
    <dgm:pt modelId="{941651D2-9157-4916-BC5B-87A4EE0497D4}" type="pres">
      <dgm:prSet presAssocID="{9A87D4BA-132B-4375-B580-56D152C6168E}" presName="rootConnector" presStyleLbl="node4" presStyleIdx="5" presStyleCnt="13"/>
      <dgm:spPr/>
    </dgm:pt>
    <dgm:pt modelId="{15C351BF-B2E9-47C6-A901-7A59F54F2719}" type="pres">
      <dgm:prSet presAssocID="{9A87D4BA-132B-4375-B580-56D152C6168E}" presName="hierChild4" presStyleCnt="0"/>
      <dgm:spPr/>
    </dgm:pt>
    <dgm:pt modelId="{C56745DB-A998-4394-AAF0-DBF4E5EB1902}" type="pres">
      <dgm:prSet presAssocID="{AD4B79E7-064A-459D-9057-FCD52CCFE929}" presName="Name37" presStyleLbl="parChTrans1D4" presStyleIdx="6" presStyleCnt="13"/>
      <dgm:spPr/>
    </dgm:pt>
    <dgm:pt modelId="{6A2717D1-C628-49EF-BAFE-1C22F08157FC}" type="pres">
      <dgm:prSet presAssocID="{5F026D22-1AAE-4334-86C1-520F5A51557D}" presName="hierRoot2" presStyleCnt="0">
        <dgm:presLayoutVars>
          <dgm:hierBranch val="init"/>
        </dgm:presLayoutVars>
      </dgm:prSet>
      <dgm:spPr/>
    </dgm:pt>
    <dgm:pt modelId="{1ED11D8C-5DA3-4784-8CD0-47DFEBFB6517}" type="pres">
      <dgm:prSet presAssocID="{5F026D22-1AAE-4334-86C1-520F5A51557D}" presName="rootComposite" presStyleCnt="0"/>
      <dgm:spPr/>
    </dgm:pt>
    <dgm:pt modelId="{B9C38981-4DE2-466D-857F-B269733B43F9}" type="pres">
      <dgm:prSet presAssocID="{5F026D22-1AAE-4334-86C1-520F5A51557D}" presName="rootText" presStyleLbl="node4" presStyleIdx="6" presStyleCnt="13">
        <dgm:presLayoutVars>
          <dgm:chPref val="3"/>
        </dgm:presLayoutVars>
      </dgm:prSet>
      <dgm:spPr/>
    </dgm:pt>
    <dgm:pt modelId="{8D779C32-0611-494C-A771-9C1FD9319623}" type="pres">
      <dgm:prSet presAssocID="{5F026D22-1AAE-4334-86C1-520F5A51557D}" presName="rootConnector" presStyleLbl="node4" presStyleIdx="6" presStyleCnt="13"/>
      <dgm:spPr/>
    </dgm:pt>
    <dgm:pt modelId="{A50EB03D-1A03-42C0-89D3-C83C89A64410}" type="pres">
      <dgm:prSet presAssocID="{5F026D22-1AAE-4334-86C1-520F5A51557D}" presName="hierChild4" presStyleCnt="0"/>
      <dgm:spPr/>
    </dgm:pt>
    <dgm:pt modelId="{B2C9796B-1EFA-4FE0-BC10-85D986042A8F}" type="pres">
      <dgm:prSet presAssocID="{5F026D22-1AAE-4334-86C1-520F5A51557D}" presName="hierChild5" presStyleCnt="0"/>
      <dgm:spPr/>
    </dgm:pt>
    <dgm:pt modelId="{2AEB8AC3-5864-4482-91F0-9885741619CF}" type="pres">
      <dgm:prSet presAssocID="{9A87D4BA-132B-4375-B580-56D152C6168E}" presName="hierChild5" presStyleCnt="0"/>
      <dgm:spPr/>
    </dgm:pt>
    <dgm:pt modelId="{58C84D0B-DE21-4ED2-9E31-F136E3D469B7}" type="pres">
      <dgm:prSet presAssocID="{BAF282D6-6133-44FA-A42B-416C22CDA807}" presName="hierChild5" presStyleCnt="0"/>
      <dgm:spPr/>
    </dgm:pt>
    <dgm:pt modelId="{7FEC5ADD-2E29-4898-8225-3C3C34FE3C41}" type="pres">
      <dgm:prSet presAssocID="{D83203D1-D7E9-48E6-982B-C4419294C60F}" presName="hierChild5" presStyleCnt="0"/>
      <dgm:spPr/>
    </dgm:pt>
    <dgm:pt modelId="{E61DE970-F302-4D53-BC7A-BA89923550BC}" type="pres">
      <dgm:prSet presAssocID="{C18B449B-1ADD-4EC8-A8CD-2854AB46E328}" presName="Name111" presStyleLbl="parChTrans1D3" presStyleIdx="2" presStyleCnt="6"/>
      <dgm:spPr/>
    </dgm:pt>
    <dgm:pt modelId="{C05F327B-8883-4C0E-9353-B9EF7341E147}" type="pres">
      <dgm:prSet presAssocID="{D03B229F-5D6E-41CB-AD35-E64621DD34C3}" presName="hierRoot3" presStyleCnt="0">
        <dgm:presLayoutVars>
          <dgm:hierBranch val="init"/>
        </dgm:presLayoutVars>
      </dgm:prSet>
      <dgm:spPr/>
    </dgm:pt>
    <dgm:pt modelId="{455DB070-8835-42CA-9BAA-8CB8F7AD714B}" type="pres">
      <dgm:prSet presAssocID="{D03B229F-5D6E-41CB-AD35-E64621DD34C3}" presName="rootComposite3" presStyleCnt="0"/>
      <dgm:spPr/>
    </dgm:pt>
    <dgm:pt modelId="{AB0A7EBA-20B6-47B4-8BEB-8B3EABF775EC}" type="pres">
      <dgm:prSet presAssocID="{D03B229F-5D6E-41CB-AD35-E64621DD34C3}" presName="rootText3" presStyleLbl="asst2" presStyleIdx="0" presStyleCnt="1">
        <dgm:presLayoutVars>
          <dgm:chPref val="3"/>
        </dgm:presLayoutVars>
      </dgm:prSet>
      <dgm:spPr/>
    </dgm:pt>
    <dgm:pt modelId="{8C7D2494-8863-426D-829A-3B877DF8042A}" type="pres">
      <dgm:prSet presAssocID="{D03B229F-5D6E-41CB-AD35-E64621DD34C3}" presName="rootConnector3" presStyleLbl="asst2" presStyleIdx="0" presStyleCnt="1"/>
      <dgm:spPr/>
    </dgm:pt>
    <dgm:pt modelId="{AA1BF8CA-7154-4689-85B9-7B92B2BAD744}" type="pres">
      <dgm:prSet presAssocID="{D03B229F-5D6E-41CB-AD35-E64621DD34C3}" presName="hierChild6" presStyleCnt="0"/>
      <dgm:spPr/>
    </dgm:pt>
    <dgm:pt modelId="{FF1AC7A6-7E22-4877-B269-E525DCC63CD0}" type="pres">
      <dgm:prSet presAssocID="{D03B229F-5D6E-41CB-AD35-E64621DD34C3}" presName="hierChild7" presStyleCnt="0"/>
      <dgm:spPr/>
    </dgm:pt>
    <dgm:pt modelId="{E87C5C55-6608-4B79-8244-0CC4A857163A}" type="pres">
      <dgm:prSet presAssocID="{D598266E-70BD-4BB3-9458-B35F21561B61}" presName="Name37" presStyleLbl="parChTrans1D2" presStyleIdx="1" presStyleCnt="6"/>
      <dgm:spPr/>
    </dgm:pt>
    <dgm:pt modelId="{DF019A03-A8AD-444E-BC4E-5236290AB6BD}" type="pres">
      <dgm:prSet presAssocID="{D3FD6501-CA48-403D-B123-AF08BF03A9BA}" presName="hierRoot2" presStyleCnt="0">
        <dgm:presLayoutVars>
          <dgm:hierBranch val="init"/>
        </dgm:presLayoutVars>
      </dgm:prSet>
      <dgm:spPr/>
    </dgm:pt>
    <dgm:pt modelId="{2A4B109E-A524-4F6C-B615-8AD8DB173C30}" type="pres">
      <dgm:prSet presAssocID="{D3FD6501-CA48-403D-B123-AF08BF03A9BA}" presName="rootComposite" presStyleCnt="0"/>
      <dgm:spPr/>
    </dgm:pt>
    <dgm:pt modelId="{9225E799-98C6-4967-99D3-1687D54AEE34}" type="pres">
      <dgm:prSet presAssocID="{D3FD6501-CA48-403D-B123-AF08BF03A9BA}" presName="rootText" presStyleLbl="node2" presStyleIdx="1" presStyleCnt="4">
        <dgm:presLayoutVars>
          <dgm:chPref val="3"/>
        </dgm:presLayoutVars>
      </dgm:prSet>
      <dgm:spPr/>
    </dgm:pt>
    <dgm:pt modelId="{A3F1475E-5F32-4B03-B01A-B3CC2807A3BD}" type="pres">
      <dgm:prSet presAssocID="{D3FD6501-CA48-403D-B123-AF08BF03A9BA}" presName="rootConnector" presStyleLbl="node2" presStyleIdx="1" presStyleCnt="4"/>
      <dgm:spPr/>
    </dgm:pt>
    <dgm:pt modelId="{D0E0C5C5-5C72-4B47-ABF8-0B5AB50EA434}" type="pres">
      <dgm:prSet presAssocID="{D3FD6501-CA48-403D-B123-AF08BF03A9BA}" presName="hierChild4" presStyleCnt="0"/>
      <dgm:spPr/>
    </dgm:pt>
    <dgm:pt modelId="{050B189D-F202-4A45-A270-86CD8001EF00}" type="pres">
      <dgm:prSet presAssocID="{7CE2C1BC-BD50-4102-9AFC-0C6FBA2C162D}" presName="Name37" presStyleLbl="parChTrans1D3" presStyleIdx="3" presStyleCnt="6"/>
      <dgm:spPr/>
    </dgm:pt>
    <dgm:pt modelId="{3AB57A33-3277-4ABE-BFA9-37F093939EC5}" type="pres">
      <dgm:prSet presAssocID="{DA3F2CCF-FED0-4C3F-A5F7-207FC3AE2B94}" presName="hierRoot2" presStyleCnt="0">
        <dgm:presLayoutVars>
          <dgm:hierBranch val="init"/>
        </dgm:presLayoutVars>
      </dgm:prSet>
      <dgm:spPr/>
    </dgm:pt>
    <dgm:pt modelId="{23149D0A-EA57-43F1-94CE-ADA0B261DB5E}" type="pres">
      <dgm:prSet presAssocID="{DA3F2CCF-FED0-4C3F-A5F7-207FC3AE2B94}" presName="rootComposite" presStyleCnt="0"/>
      <dgm:spPr/>
    </dgm:pt>
    <dgm:pt modelId="{EB646EF4-CC7D-4F51-8A7F-C75CDA1CEDD7}" type="pres">
      <dgm:prSet presAssocID="{DA3F2CCF-FED0-4C3F-A5F7-207FC3AE2B94}" presName="rootText" presStyleLbl="node3" presStyleIdx="2" presStyleCnt="5">
        <dgm:presLayoutVars>
          <dgm:chPref val="3"/>
        </dgm:presLayoutVars>
      </dgm:prSet>
      <dgm:spPr/>
    </dgm:pt>
    <dgm:pt modelId="{7003C494-715B-4333-A0B5-8C1E37471B06}" type="pres">
      <dgm:prSet presAssocID="{DA3F2CCF-FED0-4C3F-A5F7-207FC3AE2B94}" presName="rootConnector" presStyleLbl="node3" presStyleIdx="2" presStyleCnt="5"/>
      <dgm:spPr/>
    </dgm:pt>
    <dgm:pt modelId="{0AEEDD7C-A647-42E9-B334-6A02CA89441B}" type="pres">
      <dgm:prSet presAssocID="{DA3F2CCF-FED0-4C3F-A5F7-207FC3AE2B94}" presName="hierChild4" presStyleCnt="0"/>
      <dgm:spPr/>
    </dgm:pt>
    <dgm:pt modelId="{26FFB051-8ACA-404E-B607-F8DA1A7724F7}" type="pres">
      <dgm:prSet presAssocID="{0219B4E1-3181-41D2-9527-BDCA6A5E0DE0}" presName="Name37" presStyleLbl="parChTrans1D4" presStyleIdx="7" presStyleCnt="13"/>
      <dgm:spPr/>
    </dgm:pt>
    <dgm:pt modelId="{85F99B07-1290-4D11-9D43-8CCEDB5586C3}" type="pres">
      <dgm:prSet presAssocID="{115186BA-6ADE-4739-BBA0-E65CEB13493F}" presName="hierRoot2" presStyleCnt="0">
        <dgm:presLayoutVars>
          <dgm:hierBranch val="init"/>
        </dgm:presLayoutVars>
      </dgm:prSet>
      <dgm:spPr/>
    </dgm:pt>
    <dgm:pt modelId="{A39D320C-26B1-489D-BBFF-57DBFFD95E81}" type="pres">
      <dgm:prSet presAssocID="{115186BA-6ADE-4739-BBA0-E65CEB13493F}" presName="rootComposite" presStyleCnt="0"/>
      <dgm:spPr/>
    </dgm:pt>
    <dgm:pt modelId="{0C8E7C2A-E344-4E77-9DA0-9F46CF738736}" type="pres">
      <dgm:prSet presAssocID="{115186BA-6ADE-4739-BBA0-E65CEB13493F}" presName="rootText" presStyleLbl="node4" presStyleIdx="7" presStyleCnt="13">
        <dgm:presLayoutVars>
          <dgm:chPref val="3"/>
        </dgm:presLayoutVars>
      </dgm:prSet>
      <dgm:spPr/>
    </dgm:pt>
    <dgm:pt modelId="{421B20DD-A09D-495B-9046-C9F622F4A5FE}" type="pres">
      <dgm:prSet presAssocID="{115186BA-6ADE-4739-BBA0-E65CEB13493F}" presName="rootConnector" presStyleLbl="node4" presStyleIdx="7" presStyleCnt="13"/>
      <dgm:spPr/>
    </dgm:pt>
    <dgm:pt modelId="{3937A9D8-4D65-4AD6-A207-B68C2E950059}" type="pres">
      <dgm:prSet presAssocID="{115186BA-6ADE-4739-BBA0-E65CEB13493F}" presName="hierChild4" presStyleCnt="0"/>
      <dgm:spPr/>
    </dgm:pt>
    <dgm:pt modelId="{F597F11A-9CE7-4961-B5A4-07A8845A9988}" type="pres">
      <dgm:prSet presAssocID="{C1E731EC-558E-4EAC-8ED9-1BEFE193DE28}" presName="Name37" presStyleLbl="parChTrans1D4" presStyleIdx="8" presStyleCnt="13"/>
      <dgm:spPr/>
    </dgm:pt>
    <dgm:pt modelId="{47B7830E-D63B-461B-96A1-EA1D3B0D4B95}" type="pres">
      <dgm:prSet presAssocID="{754797BA-A119-4892-A92B-1B1F9756AC16}" presName="hierRoot2" presStyleCnt="0">
        <dgm:presLayoutVars>
          <dgm:hierBranch val="init"/>
        </dgm:presLayoutVars>
      </dgm:prSet>
      <dgm:spPr/>
    </dgm:pt>
    <dgm:pt modelId="{402590BC-9D64-4A3B-9B9B-6B2B2873116F}" type="pres">
      <dgm:prSet presAssocID="{754797BA-A119-4892-A92B-1B1F9756AC16}" presName="rootComposite" presStyleCnt="0"/>
      <dgm:spPr/>
    </dgm:pt>
    <dgm:pt modelId="{237A872C-9785-4F5A-841A-14E83F0A49EA}" type="pres">
      <dgm:prSet presAssocID="{754797BA-A119-4892-A92B-1B1F9756AC16}" presName="rootText" presStyleLbl="node4" presStyleIdx="8" presStyleCnt="13">
        <dgm:presLayoutVars>
          <dgm:chPref val="3"/>
        </dgm:presLayoutVars>
      </dgm:prSet>
      <dgm:spPr/>
    </dgm:pt>
    <dgm:pt modelId="{87D10AA9-847A-4FF2-85F7-D3FC5875512D}" type="pres">
      <dgm:prSet presAssocID="{754797BA-A119-4892-A92B-1B1F9756AC16}" presName="rootConnector" presStyleLbl="node4" presStyleIdx="8" presStyleCnt="13"/>
      <dgm:spPr/>
    </dgm:pt>
    <dgm:pt modelId="{228D3FB3-1D81-4767-8364-405A7E4962FB}" type="pres">
      <dgm:prSet presAssocID="{754797BA-A119-4892-A92B-1B1F9756AC16}" presName="hierChild4" presStyleCnt="0"/>
      <dgm:spPr/>
    </dgm:pt>
    <dgm:pt modelId="{3DB44255-B0BD-4706-9BDA-BE6740D6EB0E}" type="pres">
      <dgm:prSet presAssocID="{754797BA-A119-4892-A92B-1B1F9756AC16}" presName="hierChild5" presStyleCnt="0"/>
      <dgm:spPr/>
    </dgm:pt>
    <dgm:pt modelId="{3A636837-1473-4578-9ABA-1820255FCEE9}" type="pres">
      <dgm:prSet presAssocID="{115186BA-6ADE-4739-BBA0-E65CEB13493F}" presName="hierChild5" presStyleCnt="0"/>
      <dgm:spPr/>
    </dgm:pt>
    <dgm:pt modelId="{F35CC89E-7E8A-4139-ADAD-731C0DDA4A24}" type="pres">
      <dgm:prSet presAssocID="{DA3F2CCF-FED0-4C3F-A5F7-207FC3AE2B94}" presName="hierChild5" presStyleCnt="0"/>
      <dgm:spPr/>
    </dgm:pt>
    <dgm:pt modelId="{00F7F49E-5632-43AC-98ED-3666B9B8AE28}" type="pres">
      <dgm:prSet presAssocID="{D3FD6501-CA48-403D-B123-AF08BF03A9BA}" presName="hierChild5" presStyleCnt="0"/>
      <dgm:spPr/>
    </dgm:pt>
    <dgm:pt modelId="{61FFA4EA-2114-4121-A63A-B561FD622292}" type="pres">
      <dgm:prSet presAssocID="{C489CAC7-87F9-46A0-9037-36493CB2139A}" presName="Name37" presStyleLbl="parChTrans1D2" presStyleIdx="2" presStyleCnt="6"/>
      <dgm:spPr/>
    </dgm:pt>
    <dgm:pt modelId="{17B26173-6BAD-443A-98D2-CB3815E07E28}" type="pres">
      <dgm:prSet presAssocID="{E0E2AB97-FAF4-4CEF-B5D2-B4E01EB05E3B}" presName="hierRoot2" presStyleCnt="0">
        <dgm:presLayoutVars>
          <dgm:hierBranch val="init"/>
        </dgm:presLayoutVars>
      </dgm:prSet>
      <dgm:spPr/>
    </dgm:pt>
    <dgm:pt modelId="{89858D9C-2318-4649-9F36-7926579FCEF6}" type="pres">
      <dgm:prSet presAssocID="{E0E2AB97-FAF4-4CEF-B5D2-B4E01EB05E3B}" presName="rootComposite" presStyleCnt="0"/>
      <dgm:spPr/>
    </dgm:pt>
    <dgm:pt modelId="{E9130C60-F047-4788-9C74-BA8BCB16944F}" type="pres">
      <dgm:prSet presAssocID="{E0E2AB97-FAF4-4CEF-B5D2-B4E01EB05E3B}" presName="rootText" presStyleLbl="node2" presStyleIdx="2" presStyleCnt="4">
        <dgm:presLayoutVars>
          <dgm:chPref val="3"/>
        </dgm:presLayoutVars>
      </dgm:prSet>
      <dgm:spPr/>
    </dgm:pt>
    <dgm:pt modelId="{CAEEE862-F689-43D1-8A67-AD019B62600E}" type="pres">
      <dgm:prSet presAssocID="{E0E2AB97-FAF4-4CEF-B5D2-B4E01EB05E3B}" presName="rootConnector" presStyleLbl="node2" presStyleIdx="2" presStyleCnt="4"/>
      <dgm:spPr/>
    </dgm:pt>
    <dgm:pt modelId="{41F7DFBB-69DC-41FF-99C3-CC4DBE00EAF1}" type="pres">
      <dgm:prSet presAssocID="{E0E2AB97-FAF4-4CEF-B5D2-B4E01EB05E3B}" presName="hierChild4" presStyleCnt="0"/>
      <dgm:spPr/>
    </dgm:pt>
    <dgm:pt modelId="{E9933F2A-9754-4A06-976A-FB2E58279746}" type="pres">
      <dgm:prSet presAssocID="{D80D8270-16AD-47F2-871B-71317FBF9619}" presName="Name37" presStyleLbl="parChTrans1D3" presStyleIdx="4" presStyleCnt="6"/>
      <dgm:spPr/>
    </dgm:pt>
    <dgm:pt modelId="{E7F0A907-C231-4912-9F93-0D5C6632C161}" type="pres">
      <dgm:prSet presAssocID="{17F67588-D734-4772-A4A2-E50D7733CBC9}" presName="hierRoot2" presStyleCnt="0">
        <dgm:presLayoutVars>
          <dgm:hierBranch val="init"/>
        </dgm:presLayoutVars>
      </dgm:prSet>
      <dgm:spPr/>
    </dgm:pt>
    <dgm:pt modelId="{14496A0C-8E8D-4930-A80C-233C5D40F999}" type="pres">
      <dgm:prSet presAssocID="{17F67588-D734-4772-A4A2-E50D7733CBC9}" presName="rootComposite" presStyleCnt="0"/>
      <dgm:spPr/>
    </dgm:pt>
    <dgm:pt modelId="{304F0E61-5541-466B-A478-CE634461E8B9}" type="pres">
      <dgm:prSet presAssocID="{17F67588-D734-4772-A4A2-E50D7733CBC9}" presName="rootText" presStyleLbl="node3" presStyleIdx="3" presStyleCnt="5">
        <dgm:presLayoutVars>
          <dgm:chPref val="3"/>
        </dgm:presLayoutVars>
      </dgm:prSet>
      <dgm:spPr/>
    </dgm:pt>
    <dgm:pt modelId="{08AC7F07-87F9-43FA-A433-6E6C20C261F7}" type="pres">
      <dgm:prSet presAssocID="{17F67588-D734-4772-A4A2-E50D7733CBC9}" presName="rootConnector" presStyleLbl="node3" presStyleIdx="3" presStyleCnt="5"/>
      <dgm:spPr/>
    </dgm:pt>
    <dgm:pt modelId="{CADE9D2C-F833-4F53-84E7-FD7D97B38EC8}" type="pres">
      <dgm:prSet presAssocID="{17F67588-D734-4772-A4A2-E50D7733CBC9}" presName="hierChild4" presStyleCnt="0"/>
      <dgm:spPr/>
    </dgm:pt>
    <dgm:pt modelId="{FA40ED74-9FCB-4EEA-BE88-D7ECE4B6B170}" type="pres">
      <dgm:prSet presAssocID="{1FD566AC-AF79-4763-A4BA-272CA47A7536}" presName="Name37" presStyleLbl="parChTrans1D4" presStyleIdx="9" presStyleCnt="13"/>
      <dgm:spPr/>
    </dgm:pt>
    <dgm:pt modelId="{18DC5542-581B-49BE-87BD-FE8060FDB67B}" type="pres">
      <dgm:prSet presAssocID="{A08DF410-E227-4AA3-85EF-A20D15D7A665}" presName="hierRoot2" presStyleCnt="0">
        <dgm:presLayoutVars>
          <dgm:hierBranch val="init"/>
        </dgm:presLayoutVars>
      </dgm:prSet>
      <dgm:spPr/>
    </dgm:pt>
    <dgm:pt modelId="{52AF6368-AD98-494A-B951-76A191E2A403}" type="pres">
      <dgm:prSet presAssocID="{A08DF410-E227-4AA3-85EF-A20D15D7A665}" presName="rootComposite" presStyleCnt="0"/>
      <dgm:spPr/>
    </dgm:pt>
    <dgm:pt modelId="{BC46BE2B-E971-47B7-AAF5-6BAC67636EEA}" type="pres">
      <dgm:prSet presAssocID="{A08DF410-E227-4AA3-85EF-A20D15D7A665}" presName="rootText" presStyleLbl="node4" presStyleIdx="9" presStyleCnt="13">
        <dgm:presLayoutVars>
          <dgm:chPref val="3"/>
        </dgm:presLayoutVars>
      </dgm:prSet>
      <dgm:spPr/>
    </dgm:pt>
    <dgm:pt modelId="{F2486325-9212-418B-913E-EB55D7912238}" type="pres">
      <dgm:prSet presAssocID="{A08DF410-E227-4AA3-85EF-A20D15D7A665}" presName="rootConnector" presStyleLbl="node4" presStyleIdx="9" presStyleCnt="13"/>
      <dgm:spPr/>
    </dgm:pt>
    <dgm:pt modelId="{FE7C0444-E33A-4351-82C0-AD83B6576054}" type="pres">
      <dgm:prSet presAssocID="{A08DF410-E227-4AA3-85EF-A20D15D7A665}" presName="hierChild4" presStyleCnt="0"/>
      <dgm:spPr/>
    </dgm:pt>
    <dgm:pt modelId="{A2E481ED-FFBB-45CA-BFBF-9DBE95779A51}" type="pres">
      <dgm:prSet presAssocID="{BBADC26E-FCB9-4590-A5AA-FEE2D49221AB}" presName="Name37" presStyleLbl="parChTrans1D4" presStyleIdx="10" presStyleCnt="13"/>
      <dgm:spPr/>
    </dgm:pt>
    <dgm:pt modelId="{B383E0D7-CC53-47FE-B810-5F377AF2663D}" type="pres">
      <dgm:prSet presAssocID="{315A8CB0-60FA-494C-84CF-7E4B980729A3}" presName="hierRoot2" presStyleCnt="0">
        <dgm:presLayoutVars>
          <dgm:hierBranch val="init"/>
        </dgm:presLayoutVars>
      </dgm:prSet>
      <dgm:spPr/>
    </dgm:pt>
    <dgm:pt modelId="{B17A2676-FBC5-4DF7-A3D4-265736D38326}" type="pres">
      <dgm:prSet presAssocID="{315A8CB0-60FA-494C-84CF-7E4B980729A3}" presName="rootComposite" presStyleCnt="0"/>
      <dgm:spPr/>
    </dgm:pt>
    <dgm:pt modelId="{8555B02C-BA7A-4E2D-BB29-2916D1466370}" type="pres">
      <dgm:prSet presAssocID="{315A8CB0-60FA-494C-84CF-7E4B980729A3}" presName="rootText" presStyleLbl="node4" presStyleIdx="10" presStyleCnt="13">
        <dgm:presLayoutVars>
          <dgm:chPref val="3"/>
        </dgm:presLayoutVars>
      </dgm:prSet>
      <dgm:spPr/>
    </dgm:pt>
    <dgm:pt modelId="{8CC6A0A5-0F03-4BB8-B9C5-DDCEC5240DEC}" type="pres">
      <dgm:prSet presAssocID="{315A8CB0-60FA-494C-84CF-7E4B980729A3}" presName="rootConnector" presStyleLbl="node4" presStyleIdx="10" presStyleCnt="13"/>
      <dgm:spPr/>
    </dgm:pt>
    <dgm:pt modelId="{B5862E3A-07C6-4D7A-8DAD-089087AC505A}" type="pres">
      <dgm:prSet presAssocID="{315A8CB0-60FA-494C-84CF-7E4B980729A3}" presName="hierChild4" presStyleCnt="0"/>
      <dgm:spPr/>
    </dgm:pt>
    <dgm:pt modelId="{573AF854-EB72-41BD-A4D9-76CF7C17CEB2}" type="pres">
      <dgm:prSet presAssocID="{315A8CB0-60FA-494C-84CF-7E4B980729A3}" presName="hierChild5" presStyleCnt="0"/>
      <dgm:spPr/>
    </dgm:pt>
    <dgm:pt modelId="{AB7B5031-B773-4E3B-8EA8-2BB1578EE473}" type="pres">
      <dgm:prSet presAssocID="{A08DF410-E227-4AA3-85EF-A20D15D7A665}" presName="hierChild5" presStyleCnt="0"/>
      <dgm:spPr/>
    </dgm:pt>
    <dgm:pt modelId="{30C06F3B-B420-478A-A111-3462E83E706D}" type="pres">
      <dgm:prSet presAssocID="{17F67588-D734-4772-A4A2-E50D7733CBC9}" presName="hierChild5" presStyleCnt="0"/>
      <dgm:spPr/>
    </dgm:pt>
    <dgm:pt modelId="{A8CCB849-CE83-411C-AA01-EFB48CE900C6}" type="pres">
      <dgm:prSet presAssocID="{E0E2AB97-FAF4-4CEF-B5D2-B4E01EB05E3B}" presName="hierChild5" presStyleCnt="0"/>
      <dgm:spPr/>
    </dgm:pt>
    <dgm:pt modelId="{D675ED6F-EBAD-44D4-A21B-629715B11E04}" type="pres">
      <dgm:prSet presAssocID="{E53C0EF2-2FC0-434A-9BA6-9C544199820B}" presName="Name37" presStyleLbl="parChTrans1D2" presStyleIdx="3" presStyleCnt="6"/>
      <dgm:spPr/>
    </dgm:pt>
    <dgm:pt modelId="{DE265982-9CA1-4ED0-B713-A0B78B9F3369}" type="pres">
      <dgm:prSet presAssocID="{CC6864B4-EA24-4EC0-828D-A34FC3BC473D}" presName="hierRoot2" presStyleCnt="0">
        <dgm:presLayoutVars>
          <dgm:hierBranch val="init"/>
        </dgm:presLayoutVars>
      </dgm:prSet>
      <dgm:spPr/>
    </dgm:pt>
    <dgm:pt modelId="{02788C42-5374-4E74-AF27-1FC2ED575F6B}" type="pres">
      <dgm:prSet presAssocID="{CC6864B4-EA24-4EC0-828D-A34FC3BC473D}" presName="rootComposite" presStyleCnt="0"/>
      <dgm:spPr/>
    </dgm:pt>
    <dgm:pt modelId="{8A5D5318-C0E9-4B2D-A130-CC94D3BE28EB}" type="pres">
      <dgm:prSet presAssocID="{CC6864B4-EA24-4EC0-828D-A34FC3BC473D}" presName="rootText" presStyleLbl="node2" presStyleIdx="3" presStyleCnt="4">
        <dgm:presLayoutVars>
          <dgm:chPref val="3"/>
        </dgm:presLayoutVars>
      </dgm:prSet>
      <dgm:spPr/>
    </dgm:pt>
    <dgm:pt modelId="{18216B5F-106A-4B9F-862C-732019BE536D}" type="pres">
      <dgm:prSet presAssocID="{CC6864B4-EA24-4EC0-828D-A34FC3BC473D}" presName="rootConnector" presStyleLbl="node2" presStyleIdx="3" presStyleCnt="4"/>
      <dgm:spPr/>
    </dgm:pt>
    <dgm:pt modelId="{2F11CC57-3A40-4876-A633-BCD4647FD7A6}" type="pres">
      <dgm:prSet presAssocID="{CC6864B4-EA24-4EC0-828D-A34FC3BC473D}" presName="hierChild4" presStyleCnt="0"/>
      <dgm:spPr/>
    </dgm:pt>
    <dgm:pt modelId="{0ED203D2-2C93-40F2-B54C-A9EC0632C753}" type="pres">
      <dgm:prSet presAssocID="{A28E4496-FC70-45DD-9191-DDDDEE054441}" presName="Name37" presStyleLbl="parChTrans1D3" presStyleIdx="5" presStyleCnt="6"/>
      <dgm:spPr/>
    </dgm:pt>
    <dgm:pt modelId="{30D464A3-1F6F-47AB-8563-663A45744FB4}" type="pres">
      <dgm:prSet presAssocID="{852DD8DD-076F-470E-A0A0-8C0CE24C25B2}" presName="hierRoot2" presStyleCnt="0">
        <dgm:presLayoutVars>
          <dgm:hierBranch val="init"/>
        </dgm:presLayoutVars>
      </dgm:prSet>
      <dgm:spPr/>
    </dgm:pt>
    <dgm:pt modelId="{7B8F5B98-C03D-41F2-83D4-B79671884DEC}" type="pres">
      <dgm:prSet presAssocID="{852DD8DD-076F-470E-A0A0-8C0CE24C25B2}" presName="rootComposite" presStyleCnt="0"/>
      <dgm:spPr/>
    </dgm:pt>
    <dgm:pt modelId="{35C458F4-3A5D-444B-B2BF-1D74F0BBC61D}" type="pres">
      <dgm:prSet presAssocID="{852DD8DD-076F-470E-A0A0-8C0CE24C25B2}" presName="rootText" presStyleLbl="node3" presStyleIdx="4" presStyleCnt="5">
        <dgm:presLayoutVars>
          <dgm:chPref val="3"/>
        </dgm:presLayoutVars>
      </dgm:prSet>
      <dgm:spPr/>
    </dgm:pt>
    <dgm:pt modelId="{9F64A317-24BB-48AB-A0E0-F78BEC229AF8}" type="pres">
      <dgm:prSet presAssocID="{852DD8DD-076F-470E-A0A0-8C0CE24C25B2}" presName="rootConnector" presStyleLbl="node3" presStyleIdx="4" presStyleCnt="5"/>
      <dgm:spPr/>
    </dgm:pt>
    <dgm:pt modelId="{762FE4EA-51E1-400D-B1C5-29F6C0EB84B5}" type="pres">
      <dgm:prSet presAssocID="{852DD8DD-076F-470E-A0A0-8C0CE24C25B2}" presName="hierChild4" presStyleCnt="0"/>
      <dgm:spPr/>
    </dgm:pt>
    <dgm:pt modelId="{94F83995-3BCE-46CC-B3CE-92138BEAF2BE}" type="pres">
      <dgm:prSet presAssocID="{A4A45421-97AE-4BA9-BBCE-81DB503B8799}" presName="Name37" presStyleLbl="parChTrans1D4" presStyleIdx="11" presStyleCnt="13"/>
      <dgm:spPr/>
    </dgm:pt>
    <dgm:pt modelId="{A53BFE95-7997-40CA-850F-717D37755D0E}" type="pres">
      <dgm:prSet presAssocID="{978F287A-5AE5-40FC-BB7E-E4084BFB567A}" presName="hierRoot2" presStyleCnt="0">
        <dgm:presLayoutVars>
          <dgm:hierBranch val="init"/>
        </dgm:presLayoutVars>
      </dgm:prSet>
      <dgm:spPr/>
    </dgm:pt>
    <dgm:pt modelId="{AA0FAAC1-E934-4F1D-8443-41E51821D81D}" type="pres">
      <dgm:prSet presAssocID="{978F287A-5AE5-40FC-BB7E-E4084BFB567A}" presName="rootComposite" presStyleCnt="0"/>
      <dgm:spPr/>
    </dgm:pt>
    <dgm:pt modelId="{C075D4F6-B99D-43E1-B9D1-EDE5DB78778F}" type="pres">
      <dgm:prSet presAssocID="{978F287A-5AE5-40FC-BB7E-E4084BFB567A}" presName="rootText" presStyleLbl="node4" presStyleIdx="11" presStyleCnt="13">
        <dgm:presLayoutVars>
          <dgm:chPref val="3"/>
        </dgm:presLayoutVars>
      </dgm:prSet>
      <dgm:spPr/>
    </dgm:pt>
    <dgm:pt modelId="{2FE9B1CF-31E9-4FD5-B149-B962EC29773C}" type="pres">
      <dgm:prSet presAssocID="{978F287A-5AE5-40FC-BB7E-E4084BFB567A}" presName="rootConnector" presStyleLbl="node4" presStyleIdx="11" presStyleCnt="13"/>
      <dgm:spPr/>
    </dgm:pt>
    <dgm:pt modelId="{4919676A-85D6-4C1D-BAEF-8054F0117946}" type="pres">
      <dgm:prSet presAssocID="{978F287A-5AE5-40FC-BB7E-E4084BFB567A}" presName="hierChild4" presStyleCnt="0"/>
      <dgm:spPr/>
    </dgm:pt>
    <dgm:pt modelId="{F560820C-022B-44BD-BDCE-C15F52789265}" type="pres">
      <dgm:prSet presAssocID="{D47DA1E2-7F3F-44E3-B0C2-593CD4E9E418}" presName="Name37" presStyleLbl="parChTrans1D4" presStyleIdx="12" presStyleCnt="13"/>
      <dgm:spPr/>
    </dgm:pt>
    <dgm:pt modelId="{832814DE-B0FB-4DBE-B9A2-B895D9A10F42}" type="pres">
      <dgm:prSet presAssocID="{77FBCD30-5C74-4881-8D9D-D1B73906B6A3}" presName="hierRoot2" presStyleCnt="0">
        <dgm:presLayoutVars>
          <dgm:hierBranch val="init"/>
        </dgm:presLayoutVars>
      </dgm:prSet>
      <dgm:spPr/>
    </dgm:pt>
    <dgm:pt modelId="{5D5E5D44-951A-4351-9ED4-C96E6A98C006}" type="pres">
      <dgm:prSet presAssocID="{77FBCD30-5C74-4881-8D9D-D1B73906B6A3}" presName="rootComposite" presStyleCnt="0"/>
      <dgm:spPr/>
    </dgm:pt>
    <dgm:pt modelId="{3B8AFD58-89C5-4FC6-98AE-F251C543D04B}" type="pres">
      <dgm:prSet presAssocID="{77FBCD30-5C74-4881-8D9D-D1B73906B6A3}" presName="rootText" presStyleLbl="node4" presStyleIdx="12" presStyleCnt="13">
        <dgm:presLayoutVars>
          <dgm:chPref val="3"/>
        </dgm:presLayoutVars>
      </dgm:prSet>
      <dgm:spPr/>
    </dgm:pt>
    <dgm:pt modelId="{55FC4AE8-138C-4F03-9318-F42A72546D29}" type="pres">
      <dgm:prSet presAssocID="{77FBCD30-5C74-4881-8D9D-D1B73906B6A3}" presName="rootConnector" presStyleLbl="node4" presStyleIdx="12" presStyleCnt="13"/>
      <dgm:spPr/>
    </dgm:pt>
    <dgm:pt modelId="{00297B17-612A-459B-8BEE-92A34E50DD69}" type="pres">
      <dgm:prSet presAssocID="{77FBCD30-5C74-4881-8D9D-D1B73906B6A3}" presName="hierChild4" presStyleCnt="0"/>
      <dgm:spPr/>
    </dgm:pt>
    <dgm:pt modelId="{FC8E8FA8-4506-4F7C-8B50-9A9B085AC121}" type="pres">
      <dgm:prSet presAssocID="{77FBCD30-5C74-4881-8D9D-D1B73906B6A3}" presName="hierChild5" presStyleCnt="0"/>
      <dgm:spPr/>
    </dgm:pt>
    <dgm:pt modelId="{ACAED7B1-0CDF-4FDB-AB54-B1D082A333BC}" type="pres">
      <dgm:prSet presAssocID="{978F287A-5AE5-40FC-BB7E-E4084BFB567A}" presName="hierChild5" presStyleCnt="0"/>
      <dgm:spPr/>
    </dgm:pt>
    <dgm:pt modelId="{7253AE9F-798D-4F86-895E-115569A33E6A}" type="pres">
      <dgm:prSet presAssocID="{852DD8DD-076F-470E-A0A0-8C0CE24C25B2}" presName="hierChild5" presStyleCnt="0"/>
      <dgm:spPr/>
    </dgm:pt>
    <dgm:pt modelId="{0C1C28AF-694B-4A5D-9221-2895EA67C592}" type="pres">
      <dgm:prSet presAssocID="{CC6864B4-EA24-4EC0-828D-A34FC3BC473D}" presName="hierChild5" presStyleCnt="0"/>
      <dgm:spPr/>
    </dgm:pt>
    <dgm:pt modelId="{919F8B94-3EFA-4238-8B81-B47D801C24AF}" type="pres">
      <dgm:prSet presAssocID="{DDC0665C-641C-47C2-A4E7-20C00ED0519D}" presName="hierChild3" presStyleCnt="0"/>
      <dgm:spPr/>
    </dgm:pt>
    <dgm:pt modelId="{2E18FE19-954C-4D7D-967E-D6E4260D0822}" type="pres">
      <dgm:prSet presAssocID="{00745A2B-2F1C-49FF-8E7C-0D83BD275F1D}" presName="Name111" presStyleLbl="parChTrans1D2" presStyleIdx="4" presStyleCnt="6"/>
      <dgm:spPr/>
    </dgm:pt>
    <dgm:pt modelId="{87330E24-E303-4C8F-AB82-B739F88F82DF}" type="pres">
      <dgm:prSet presAssocID="{0C58CF5E-939D-4EA8-99BD-ADDEC462CB9D}" presName="hierRoot3" presStyleCnt="0">
        <dgm:presLayoutVars>
          <dgm:hierBranch val="init"/>
        </dgm:presLayoutVars>
      </dgm:prSet>
      <dgm:spPr/>
    </dgm:pt>
    <dgm:pt modelId="{9551DEA7-5761-40C4-967E-1E38F3590221}" type="pres">
      <dgm:prSet presAssocID="{0C58CF5E-939D-4EA8-99BD-ADDEC462CB9D}" presName="rootComposite3" presStyleCnt="0"/>
      <dgm:spPr/>
    </dgm:pt>
    <dgm:pt modelId="{493BCC8C-BF5E-4E12-AD13-F2190588E608}" type="pres">
      <dgm:prSet presAssocID="{0C58CF5E-939D-4EA8-99BD-ADDEC462CB9D}" presName="rootText3" presStyleLbl="asst1" presStyleIdx="0" presStyleCnt="2">
        <dgm:presLayoutVars>
          <dgm:chPref val="3"/>
        </dgm:presLayoutVars>
      </dgm:prSet>
      <dgm:spPr/>
    </dgm:pt>
    <dgm:pt modelId="{2B4CA93F-AAC1-4785-97CC-9EF76A6CE75C}" type="pres">
      <dgm:prSet presAssocID="{0C58CF5E-939D-4EA8-99BD-ADDEC462CB9D}" presName="rootConnector3" presStyleLbl="asst1" presStyleIdx="0" presStyleCnt="2"/>
      <dgm:spPr/>
    </dgm:pt>
    <dgm:pt modelId="{7A55581B-3119-46DE-8E74-34F8AA85FB54}" type="pres">
      <dgm:prSet presAssocID="{0C58CF5E-939D-4EA8-99BD-ADDEC462CB9D}" presName="hierChild6" presStyleCnt="0"/>
      <dgm:spPr/>
    </dgm:pt>
    <dgm:pt modelId="{661A30C1-4DFA-4D3A-81DF-77AD498F65E4}" type="pres">
      <dgm:prSet presAssocID="{0C58CF5E-939D-4EA8-99BD-ADDEC462CB9D}" presName="hierChild7" presStyleCnt="0"/>
      <dgm:spPr/>
    </dgm:pt>
    <dgm:pt modelId="{0189C7B8-87F5-4D17-924C-88CBAACFFC84}" type="pres">
      <dgm:prSet presAssocID="{0D2E2C8B-B694-47AD-8084-DB5DB57CCCE2}" presName="Name111" presStyleLbl="parChTrans1D2" presStyleIdx="5" presStyleCnt="6"/>
      <dgm:spPr/>
    </dgm:pt>
    <dgm:pt modelId="{780EA4CD-7B5A-4AFA-9D86-B0A241B5EA54}" type="pres">
      <dgm:prSet presAssocID="{A983426E-F039-48EF-A39F-6212A940A9A7}" presName="hierRoot3" presStyleCnt="0">
        <dgm:presLayoutVars>
          <dgm:hierBranch val="init"/>
        </dgm:presLayoutVars>
      </dgm:prSet>
      <dgm:spPr/>
    </dgm:pt>
    <dgm:pt modelId="{D64E17AD-81A6-4904-BBBF-75C006B7E330}" type="pres">
      <dgm:prSet presAssocID="{A983426E-F039-48EF-A39F-6212A940A9A7}" presName="rootComposite3" presStyleCnt="0"/>
      <dgm:spPr/>
    </dgm:pt>
    <dgm:pt modelId="{BD9FAB79-88EA-424E-989B-3624FAADA1E5}" type="pres">
      <dgm:prSet presAssocID="{A983426E-F039-48EF-A39F-6212A940A9A7}" presName="rootText3" presStyleLbl="asst1" presStyleIdx="1" presStyleCnt="2">
        <dgm:presLayoutVars>
          <dgm:chPref val="3"/>
        </dgm:presLayoutVars>
      </dgm:prSet>
      <dgm:spPr/>
    </dgm:pt>
    <dgm:pt modelId="{54DD45DA-1504-4FC3-9FB8-C1E0812E59E7}" type="pres">
      <dgm:prSet presAssocID="{A983426E-F039-48EF-A39F-6212A940A9A7}" presName="rootConnector3" presStyleLbl="asst1" presStyleIdx="1" presStyleCnt="2"/>
      <dgm:spPr/>
    </dgm:pt>
    <dgm:pt modelId="{3367EEAA-74E3-4E42-AA63-634F891DFFEE}" type="pres">
      <dgm:prSet presAssocID="{A983426E-F039-48EF-A39F-6212A940A9A7}" presName="hierChild6" presStyleCnt="0"/>
      <dgm:spPr/>
    </dgm:pt>
    <dgm:pt modelId="{3687A3A0-4566-4FEE-B521-1D65B6139470}" type="pres">
      <dgm:prSet presAssocID="{A983426E-F039-48EF-A39F-6212A940A9A7}" presName="hierChild7" presStyleCnt="0"/>
      <dgm:spPr/>
    </dgm:pt>
  </dgm:ptLst>
  <dgm:cxnLst>
    <dgm:cxn modelId="{B3FAFF01-B76C-49E0-82A2-68EE7C85D753}" type="presOf" srcId="{978F287A-5AE5-40FC-BB7E-E4084BFB567A}" destId="{2FE9B1CF-31E9-4FD5-B149-B962EC29773C}" srcOrd="1" destOrd="0" presId="urn:microsoft.com/office/officeart/2005/8/layout/orgChart1"/>
    <dgm:cxn modelId="{ACB9D308-1A69-4C09-9E45-9E5BC4F5EA8F}" type="presOf" srcId="{C4ACDAD7-F856-433C-B286-E6EFC6616F6A}" destId="{46C82FC4-C2FF-43D3-B21B-1935DD1E248D}" srcOrd="0" destOrd="0" presId="urn:microsoft.com/office/officeart/2005/8/layout/orgChart1"/>
    <dgm:cxn modelId="{F3A7D511-70DD-42A5-9AB8-4FD0DE407EA5}" srcId="{BAF282D6-6133-44FA-A42B-416C22CDA807}" destId="{9A87D4BA-132B-4375-B580-56D152C6168E}" srcOrd="0" destOrd="0" parTransId="{DFCE51DE-C140-46E7-9B7C-9796D35F30F0}" sibTransId="{9BA6AEC7-9649-4296-A21C-348E84393B71}"/>
    <dgm:cxn modelId="{16ADF112-930C-43EB-AEA0-33079223F219}" type="presOf" srcId="{0D2E2C8B-B694-47AD-8084-DB5DB57CCCE2}" destId="{0189C7B8-87F5-4D17-924C-88CBAACFFC84}" srcOrd="0" destOrd="0" presId="urn:microsoft.com/office/officeart/2005/8/layout/orgChart1"/>
    <dgm:cxn modelId="{E5AAA714-1E32-4408-9EE7-87DE48DD98EB}" type="presOf" srcId="{D83203D1-D7E9-48E6-982B-C4419294C60F}" destId="{D02B5862-670C-4C86-ABC4-61BE18E2FFDA}" srcOrd="0" destOrd="0" presId="urn:microsoft.com/office/officeart/2005/8/layout/orgChart1"/>
    <dgm:cxn modelId="{37F4EC18-97F3-4B68-B11F-A157EA2909BB}" type="presOf" srcId="{BBADC26E-FCB9-4590-A5AA-FEE2D49221AB}" destId="{A2E481ED-FFBB-45CA-BFBF-9DBE95779A51}" srcOrd="0" destOrd="0" presId="urn:microsoft.com/office/officeart/2005/8/layout/orgChart1"/>
    <dgm:cxn modelId="{4F25D01D-3D07-4E8D-A584-F01B13A105D5}" srcId="{D3FD6501-CA48-403D-B123-AF08BF03A9BA}" destId="{DA3F2CCF-FED0-4C3F-A5F7-207FC3AE2B94}" srcOrd="0" destOrd="0" parTransId="{7CE2C1BC-BD50-4102-9AFC-0C6FBA2C162D}" sibTransId="{5D7ABEF9-5CE3-42C1-AAB7-36BA55CE91A3}"/>
    <dgm:cxn modelId="{99C1AA1F-C307-47C3-8A94-A6AD9440C48A}" srcId="{9A87D4BA-132B-4375-B580-56D152C6168E}" destId="{5F026D22-1AAE-4334-86C1-520F5A51557D}" srcOrd="0" destOrd="0" parTransId="{AD4B79E7-064A-459D-9057-FCD52CCFE929}" sibTransId="{F067B02D-0E07-4BCE-8165-0A2C8CBEABB2}"/>
    <dgm:cxn modelId="{EF46E220-38FB-42CB-9DC6-E00D77C68B5F}" type="presOf" srcId="{A469C1B7-180D-4370-B36D-60D2839E03A5}" destId="{60F58363-5BEB-4FBE-8044-C883F6244F24}" srcOrd="1" destOrd="0" presId="urn:microsoft.com/office/officeart/2005/8/layout/orgChart1"/>
    <dgm:cxn modelId="{781BCE24-F6A3-43A8-8E0E-D565BDF391DE}" srcId="{D83203D1-D7E9-48E6-982B-C4419294C60F}" destId="{D03B229F-5D6E-41CB-AD35-E64621DD34C3}" srcOrd="2" destOrd="0" parTransId="{C18B449B-1ADD-4EC8-A8CD-2854AB46E328}" sibTransId="{9845D817-D64D-45CC-9586-FC935042C1A6}"/>
    <dgm:cxn modelId="{95F73625-5E97-462F-93A3-335312B42F40}" srcId="{DA3F2CCF-FED0-4C3F-A5F7-207FC3AE2B94}" destId="{115186BA-6ADE-4739-BBA0-E65CEB13493F}" srcOrd="0" destOrd="0" parTransId="{0219B4E1-3181-41D2-9527-BDCA6A5E0DE0}" sibTransId="{1B4AFFF0-591E-42F8-99E2-08F98897318A}"/>
    <dgm:cxn modelId="{022F7C27-1F32-4D11-B541-8819F4AA1BC0}" srcId="{DDC0665C-641C-47C2-A4E7-20C00ED0519D}" destId="{CC6864B4-EA24-4EC0-828D-A34FC3BC473D}" srcOrd="5" destOrd="0" parTransId="{E53C0EF2-2FC0-434A-9BA6-9C544199820B}" sibTransId="{BC2D596C-67D7-44FD-8484-07C87C0DDE7B}"/>
    <dgm:cxn modelId="{C2E0662B-BDBF-4931-ACF2-D217FB52F794}" type="presOf" srcId="{D598266E-70BD-4BB3-9458-B35F21561B61}" destId="{E87C5C55-6608-4B79-8244-0CC4A857163A}" srcOrd="0" destOrd="0" presId="urn:microsoft.com/office/officeart/2005/8/layout/orgChart1"/>
    <dgm:cxn modelId="{CF157F2D-4707-4288-8D36-4A9E3C43680C}" type="presOf" srcId="{A469C1B7-180D-4370-B36D-60D2839E03A5}" destId="{4311F76C-088C-474E-9F37-9FEC1767545D}" srcOrd="0" destOrd="0" presId="urn:microsoft.com/office/officeart/2005/8/layout/orgChart1"/>
    <dgm:cxn modelId="{5F217F2D-6F55-4D32-8E19-6638F21897B4}" type="presOf" srcId="{D3FD6501-CA48-403D-B123-AF08BF03A9BA}" destId="{9225E799-98C6-4967-99D3-1687D54AEE34}" srcOrd="0" destOrd="0" presId="urn:microsoft.com/office/officeart/2005/8/layout/orgChart1"/>
    <dgm:cxn modelId="{D133FE32-0A69-4CF8-9443-2D3D7A5564F2}" type="presOf" srcId="{9A87D4BA-132B-4375-B580-56D152C6168E}" destId="{F81D33F9-F8C4-4F04-813F-34295A071729}" srcOrd="0" destOrd="0" presId="urn:microsoft.com/office/officeart/2005/8/layout/orgChart1"/>
    <dgm:cxn modelId="{36717233-4DD2-4BA0-A4CA-19AA28C4987D}" type="presOf" srcId="{920BBE58-6B0A-4CDB-BE49-7761221EB6EB}" destId="{168DB9EC-5CBF-4531-8959-5BF6948F1671}" srcOrd="1" destOrd="0" presId="urn:microsoft.com/office/officeart/2005/8/layout/orgChart1"/>
    <dgm:cxn modelId="{062F7B34-C4E9-4323-A3CF-40BACC73E3DD}" type="presOf" srcId="{0C58CF5E-939D-4EA8-99BD-ADDEC462CB9D}" destId="{2B4CA93F-AAC1-4785-97CC-9EF76A6CE75C}" srcOrd="1" destOrd="0" presId="urn:microsoft.com/office/officeart/2005/8/layout/orgChart1"/>
    <dgm:cxn modelId="{49A89236-FA52-4C30-9619-E0234DA4E396}" type="presOf" srcId="{FD21C9BE-616F-4214-864A-E0AF424EC271}" destId="{712D9275-8A96-4CFD-8AAB-7856C9B1F642}" srcOrd="1" destOrd="0" presId="urn:microsoft.com/office/officeart/2005/8/layout/orgChart1"/>
    <dgm:cxn modelId="{6A36D136-9A21-4471-923B-4F217485BACB}" type="presOf" srcId="{DFCE51DE-C140-46E7-9B7C-9796D35F30F0}" destId="{7E514775-E540-4024-A2ED-41450BD9148C}" srcOrd="0" destOrd="0" presId="urn:microsoft.com/office/officeart/2005/8/layout/orgChart1"/>
    <dgm:cxn modelId="{A1F94B38-9F95-441C-BE22-5AE13AC6225D}" type="presOf" srcId="{978F287A-5AE5-40FC-BB7E-E4084BFB567A}" destId="{C075D4F6-B99D-43E1-B9D1-EDE5DB78778F}" srcOrd="0" destOrd="0" presId="urn:microsoft.com/office/officeart/2005/8/layout/orgChart1"/>
    <dgm:cxn modelId="{5104FF38-6EC1-443E-89D2-F48E71019132}" srcId="{115186BA-6ADE-4739-BBA0-E65CEB13493F}" destId="{754797BA-A119-4892-A92B-1B1F9756AC16}" srcOrd="0" destOrd="0" parTransId="{C1E731EC-558E-4EAC-8ED9-1BEFE193DE28}" sibTransId="{AC939568-DF2D-49CB-A6EC-856C83D3DB4B}"/>
    <dgm:cxn modelId="{11062B3B-08D9-4C53-AA5C-59B4E9144FBA}" type="presOf" srcId="{9A87D4BA-132B-4375-B580-56D152C6168E}" destId="{941651D2-9157-4916-BC5B-87A4EE0497D4}" srcOrd="1" destOrd="0" presId="urn:microsoft.com/office/officeart/2005/8/layout/orgChart1"/>
    <dgm:cxn modelId="{BC0AC73E-630C-41A1-B08A-D34739BE2566}" srcId="{D83203D1-D7E9-48E6-982B-C4419294C60F}" destId="{BAF282D6-6133-44FA-A42B-416C22CDA807}" srcOrd="1" destOrd="0" parTransId="{8D4F8FBE-8AE0-4A46-A9D2-CFADEE1EDADE}" sibTransId="{94A989DD-C899-4D10-8A09-8A2725FD811F}"/>
    <dgm:cxn modelId="{02CA8940-F4AA-41F6-BD30-C50FB658F014}" type="presOf" srcId="{D03B229F-5D6E-41CB-AD35-E64621DD34C3}" destId="{8C7D2494-8863-426D-829A-3B877DF8042A}" srcOrd="1" destOrd="0" presId="urn:microsoft.com/office/officeart/2005/8/layout/orgChart1"/>
    <dgm:cxn modelId="{0FFA8341-DE13-41F1-A6E3-A559A4F49A05}" srcId="{D83203D1-D7E9-48E6-982B-C4419294C60F}" destId="{C4ACDAD7-F856-433C-B286-E6EFC6616F6A}" srcOrd="0" destOrd="0" parTransId="{E158ACD7-8225-4497-ADF1-72766EFC76E4}" sibTransId="{AF49C58D-4BD2-49AC-A82C-75B70E3105BE}"/>
    <dgm:cxn modelId="{DDF92762-4789-4364-A986-AB438FA7AD70}" srcId="{920BBE58-6B0A-4CDB-BE49-7761221EB6EB}" destId="{68EC786B-66CE-4AB2-A59C-23C38E1FEF2D}" srcOrd="0" destOrd="0" parTransId="{6BB9A2E1-0AE0-4159-B3AF-AA26653A9992}" sibTransId="{504C5635-CED5-4CF6-89FD-E0BEFAC66FFE}"/>
    <dgm:cxn modelId="{B9FB8843-EA02-48DC-9FD3-54C79FF966B1}" srcId="{978F287A-5AE5-40FC-BB7E-E4084BFB567A}" destId="{77FBCD30-5C74-4881-8D9D-D1B73906B6A3}" srcOrd="0" destOrd="0" parTransId="{D47DA1E2-7F3F-44E3-B0C2-593CD4E9E418}" sibTransId="{2B6F6950-A6F9-4AA1-9010-E7AD55DA6FF2}"/>
    <dgm:cxn modelId="{71662264-1F78-4317-BD32-06606B72BE63}" type="presOf" srcId="{7CE2C1BC-BD50-4102-9AFC-0C6FBA2C162D}" destId="{050B189D-F202-4A45-A270-86CD8001EF00}" srcOrd="0" destOrd="0" presId="urn:microsoft.com/office/officeart/2005/8/layout/orgChart1"/>
    <dgm:cxn modelId="{6E6CFF44-64CB-4EB1-9B96-04F5E1B4BFD7}" type="presOf" srcId="{4D7E3338-4D7B-4D41-8134-69D98768F50E}" destId="{101DCC70-3484-4F87-9220-64A5D7E2EAD6}" srcOrd="0" destOrd="0" presId="urn:microsoft.com/office/officeart/2005/8/layout/orgChart1"/>
    <dgm:cxn modelId="{2D936C65-D861-4CEC-B6C2-874A7CDFB7DD}" type="presOf" srcId="{C1E731EC-558E-4EAC-8ED9-1BEFE193DE28}" destId="{F597F11A-9CE7-4961-B5A4-07A8845A9988}" srcOrd="0" destOrd="0" presId="urn:microsoft.com/office/officeart/2005/8/layout/orgChart1"/>
    <dgm:cxn modelId="{A2C46646-C4C8-4D6B-9D66-4C0AAF173BE8}" srcId="{920BBE58-6B0A-4CDB-BE49-7761221EB6EB}" destId="{997148A3-FBF5-40A1-A215-7977C0508D85}" srcOrd="1" destOrd="0" parTransId="{9109A682-FBBE-467C-AA3F-B87E2CCCA4E6}" sibTransId="{19B748D3-ED19-4AA0-8A6B-99D28EB0F845}"/>
    <dgm:cxn modelId="{A36CB248-16F8-4857-9C1F-6E2F8BD91B72}" type="presOf" srcId="{A983426E-F039-48EF-A39F-6212A940A9A7}" destId="{BD9FAB79-88EA-424E-989B-3624FAADA1E5}" srcOrd="0" destOrd="0" presId="urn:microsoft.com/office/officeart/2005/8/layout/orgChart1"/>
    <dgm:cxn modelId="{DE723C49-D810-4D88-8974-8942E118E43E}" type="presOf" srcId="{C18B449B-1ADD-4EC8-A8CD-2854AB46E328}" destId="{E61DE970-F302-4D53-BC7A-BA89923550BC}" srcOrd="0" destOrd="0" presId="urn:microsoft.com/office/officeart/2005/8/layout/orgChart1"/>
    <dgm:cxn modelId="{B4AD866B-FF2B-4EC2-997E-0B4BD376B39C}" type="presOf" srcId="{D03B229F-5D6E-41CB-AD35-E64621DD34C3}" destId="{AB0A7EBA-20B6-47B4-8BEB-8B3EABF775EC}" srcOrd="0" destOrd="0" presId="urn:microsoft.com/office/officeart/2005/8/layout/orgChart1"/>
    <dgm:cxn modelId="{C887066E-19F6-47C1-BBE6-6E172AF77D8A}" type="presOf" srcId="{D3FD6501-CA48-403D-B123-AF08BF03A9BA}" destId="{A3F1475E-5F32-4B03-B01A-B3CC2807A3BD}" srcOrd="1" destOrd="0" presId="urn:microsoft.com/office/officeart/2005/8/layout/orgChart1"/>
    <dgm:cxn modelId="{8E364670-1036-4A0C-A8E3-6F8CB605B979}" type="presOf" srcId="{D80D8270-16AD-47F2-871B-71317FBF9619}" destId="{E9933F2A-9754-4A06-976A-FB2E58279746}" srcOrd="0" destOrd="0" presId="urn:microsoft.com/office/officeart/2005/8/layout/orgChart1"/>
    <dgm:cxn modelId="{483FAB50-2E6C-433A-BEC4-739D303E78BF}" srcId="{A08DF410-E227-4AA3-85EF-A20D15D7A665}" destId="{315A8CB0-60FA-494C-84CF-7E4B980729A3}" srcOrd="0" destOrd="0" parTransId="{BBADC26E-FCB9-4590-A5AA-FEE2D49221AB}" sibTransId="{40EDCE0A-F656-4C3A-8051-B29222010D40}"/>
    <dgm:cxn modelId="{EC4BAE70-E7EF-4105-9CDB-F6FA0BB50364}" srcId="{17F67588-D734-4772-A4A2-E50D7733CBC9}" destId="{A08DF410-E227-4AA3-85EF-A20D15D7A665}" srcOrd="0" destOrd="0" parTransId="{1FD566AC-AF79-4763-A4BA-272CA47A7536}" sibTransId="{BD3841D0-875B-4078-A1C7-0498D87EA76B}"/>
    <dgm:cxn modelId="{E768E951-104F-4074-ADDE-04F33179F7FE}" type="presOf" srcId="{DDC0665C-641C-47C2-A4E7-20C00ED0519D}" destId="{9A799AF2-417A-4358-A0B9-F9B2A1E31220}" srcOrd="0" destOrd="0" presId="urn:microsoft.com/office/officeart/2005/8/layout/orgChart1"/>
    <dgm:cxn modelId="{4FA9E971-432B-4AFF-AE2A-852608D5A218}" type="presOf" srcId="{8D4F8FBE-8AE0-4A46-A9D2-CFADEE1EDADE}" destId="{E07C0C37-2817-4F58-B8F2-1F201433BBAD}" srcOrd="0" destOrd="0" presId="urn:microsoft.com/office/officeart/2005/8/layout/orgChart1"/>
    <dgm:cxn modelId="{CEC37472-4E7A-49AC-86E9-F8BB68C84606}" type="presOf" srcId="{A28E4496-FC70-45DD-9191-DDDDEE054441}" destId="{0ED203D2-2C93-40F2-B54C-A9EC0632C753}" srcOrd="0" destOrd="0" presId="urn:microsoft.com/office/officeart/2005/8/layout/orgChart1"/>
    <dgm:cxn modelId="{9B40AF52-E9AD-4AB2-B79F-2556535C20D6}" srcId="{C4ACDAD7-F856-433C-B286-E6EFC6616F6A}" destId="{920BBE58-6B0A-4CDB-BE49-7761221EB6EB}" srcOrd="0" destOrd="0" parTransId="{4D7E3338-4D7B-4D41-8134-69D98768F50E}" sibTransId="{7D06AB9A-85E4-4B78-B68D-E47CED0156D4}"/>
    <dgm:cxn modelId="{0C382F73-CF35-4EF7-88B3-63AA86E6FE65}" type="presOf" srcId="{997148A3-FBF5-40A1-A215-7977C0508D85}" destId="{9E3A34E9-2D78-4243-AD36-DEE37EB9A538}" srcOrd="0" destOrd="0" presId="urn:microsoft.com/office/officeart/2005/8/layout/orgChart1"/>
    <dgm:cxn modelId="{B1324B53-F4C9-4B02-B747-D1575C6D4E6F}" type="presOf" srcId="{D83203D1-D7E9-48E6-982B-C4419294C60F}" destId="{C07B90BD-1A52-4738-8668-434E744D7E6E}" srcOrd="1" destOrd="0" presId="urn:microsoft.com/office/officeart/2005/8/layout/orgChart1"/>
    <dgm:cxn modelId="{A76AC653-5D83-458E-BA25-0795FD256F1D}" type="presOf" srcId="{1FD566AC-AF79-4763-A4BA-272CA47A7536}" destId="{FA40ED74-9FCB-4EEA-BE88-D7ECE4B6B170}" srcOrd="0" destOrd="0" presId="urn:microsoft.com/office/officeart/2005/8/layout/orgChart1"/>
    <dgm:cxn modelId="{64F60356-16DB-48F3-B3DD-1FB4C635C3A3}" type="presOf" srcId="{0D678963-41EE-43BC-B810-2CA634E5D044}" destId="{8CFE0492-AAD2-48BC-9A1A-44BCF630E7C3}" srcOrd="0" destOrd="0" presId="urn:microsoft.com/office/officeart/2005/8/layout/orgChart1"/>
    <dgm:cxn modelId="{A1B35676-5BFA-4793-8100-C10F07EE130E}" srcId="{CC6864B4-EA24-4EC0-828D-A34FC3BC473D}" destId="{852DD8DD-076F-470E-A0A0-8C0CE24C25B2}" srcOrd="0" destOrd="0" parTransId="{A28E4496-FC70-45DD-9191-DDDDEE054441}" sibTransId="{AA73C512-631E-4C75-9863-C1C93F89B970}"/>
    <dgm:cxn modelId="{771E9676-138C-4BFC-B68B-1C0D545DDBA6}" type="presOf" srcId="{17F67588-D734-4772-A4A2-E50D7733CBC9}" destId="{08AC7F07-87F9-43FA-A433-6E6C20C261F7}" srcOrd="1" destOrd="0" presId="urn:microsoft.com/office/officeart/2005/8/layout/orgChart1"/>
    <dgm:cxn modelId="{4BA5685A-E307-4D7A-8427-58F7F9A2882B}" type="presOf" srcId="{754797BA-A119-4892-A92B-1B1F9756AC16}" destId="{87D10AA9-847A-4FF2-85F7-D3FC5875512D}" srcOrd="1" destOrd="0" presId="urn:microsoft.com/office/officeart/2005/8/layout/orgChart1"/>
    <dgm:cxn modelId="{D846C07A-0ECE-491B-87C7-0795D0849C30}" type="presOf" srcId="{A08DF410-E227-4AA3-85EF-A20D15D7A665}" destId="{F2486325-9212-418B-913E-EB55D7912238}" srcOrd="1" destOrd="0" presId="urn:microsoft.com/office/officeart/2005/8/layout/orgChart1"/>
    <dgm:cxn modelId="{DE78227D-45BA-4680-996A-FDF9EFC428A8}" type="presOf" srcId="{00745A2B-2F1C-49FF-8E7C-0D83BD275F1D}" destId="{2E18FE19-954C-4D7D-967E-D6E4260D0822}" srcOrd="0" destOrd="0" presId="urn:microsoft.com/office/officeart/2005/8/layout/orgChart1"/>
    <dgm:cxn modelId="{899CCB7E-C257-462E-99F5-5CA04212A9D7}" type="presOf" srcId="{6BB9A2E1-0AE0-4159-B3AF-AA26653A9992}" destId="{84D4CBFE-49D5-4199-8BE1-1796B6B0E436}" srcOrd="0" destOrd="0" presId="urn:microsoft.com/office/officeart/2005/8/layout/orgChart1"/>
    <dgm:cxn modelId="{0314C382-B585-4E65-85A9-B87B162254C8}" type="presOf" srcId="{852DD8DD-076F-470E-A0A0-8C0CE24C25B2}" destId="{9F64A317-24BB-48AB-A0E0-F78BEC229AF8}" srcOrd="1" destOrd="0" presId="urn:microsoft.com/office/officeart/2005/8/layout/orgChart1"/>
    <dgm:cxn modelId="{3BCDA683-4E7D-46A5-BE5E-1628A12C2DA8}" type="presOf" srcId="{315A8CB0-60FA-494C-84CF-7E4B980729A3}" destId="{8555B02C-BA7A-4E2D-BB29-2916D1466370}" srcOrd="0" destOrd="0" presId="urn:microsoft.com/office/officeart/2005/8/layout/orgChart1"/>
    <dgm:cxn modelId="{3E450287-F8FF-4D3C-872D-F28198C901FA}" srcId="{C7E4C434-D138-4665-ADC5-70409D7E70D6}" destId="{DDC0665C-641C-47C2-A4E7-20C00ED0519D}" srcOrd="0" destOrd="0" parTransId="{82D7A1EC-E735-46DF-BA82-DA953BC04AB2}" sibTransId="{768DF00B-74D7-4936-9036-C471837A717E}"/>
    <dgm:cxn modelId="{CA919D88-BE3C-4CA8-B5DB-DC19BAF0179E}" type="presOf" srcId="{852DD8DD-076F-470E-A0A0-8C0CE24C25B2}" destId="{35C458F4-3A5D-444B-B2BF-1D74F0BBC61D}" srcOrd="0" destOrd="0" presId="urn:microsoft.com/office/officeart/2005/8/layout/orgChart1"/>
    <dgm:cxn modelId="{FC0E218C-C89C-4B8F-84C2-4FEF0DE2730B}" srcId="{A469C1B7-180D-4370-B36D-60D2839E03A5}" destId="{FD21C9BE-616F-4214-864A-E0AF424EC271}" srcOrd="0" destOrd="0" parTransId="{0D678963-41EE-43BC-B810-2CA634E5D044}" sibTransId="{A79FDC27-E88C-443D-8FD0-BCC951AF451F}"/>
    <dgm:cxn modelId="{14C72F90-2DEC-470A-AAD1-A1B2BE4253B1}" type="presOf" srcId="{0C58CF5E-939D-4EA8-99BD-ADDEC462CB9D}" destId="{493BCC8C-BF5E-4E12-AD13-F2190588E608}" srcOrd="0" destOrd="0" presId="urn:microsoft.com/office/officeart/2005/8/layout/orgChart1"/>
    <dgm:cxn modelId="{FAEB6090-60C3-4B79-BFC4-FE240B663AE9}" type="presOf" srcId="{E0E2AB97-FAF4-4CEF-B5D2-B4E01EB05E3B}" destId="{E9130C60-F047-4788-9C74-BA8BCB16944F}" srcOrd="0" destOrd="0" presId="urn:microsoft.com/office/officeart/2005/8/layout/orgChart1"/>
    <dgm:cxn modelId="{E585D390-E1AB-40DF-B6C9-3FF13DD21363}" type="presOf" srcId="{0219B4E1-3181-41D2-9527-BDCA6A5E0DE0}" destId="{26FFB051-8ACA-404E-B607-F8DA1A7724F7}" srcOrd="0" destOrd="0" presId="urn:microsoft.com/office/officeart/2005/8/layout/orgChart1"/>
    <dgm:cxn modelId="{E7A7EC90-40E9-4427-B4FD-69C10C67B93C}" type="presOf" srcId="{FD21C9BE-616F-4214-864A-E0AF424EC271}" destId="{117630D1-CC74-48B7-89F5-B402EC754651}" srcOrd="0" destOrd="0" presId="urn:microsoft.com/office/officeart/2005/8/layout/orgChart1"/>
    <dgm:cxn modelId="{8566F890-5259-4527-BD88-2F30E6F45ED4}" type="presOf" srcId="{17F67588-D734-4772-A4A2-E50D7733CBC9}" destId="{304F0E61-5541-466B-A478-CE634461E8B9}" srcOrd="0" destOrd="0" presId="urn:microsoft.com/office/officeart/2005/8/layout/orgChart1"/>
    <dgm:cxn modelId="{0C9CCC93-488F-41AD-8086-E61426FDBD29}" type="presOf" srcId="{77FBCD30-5C74-4881-8D9D-D1B73906B6A3}" destId="{3B8AFD58-89C5-4FC6-98AE-F251C543D04B}" srcOrd="0" destOrd="0" presId="urn:microsoft.com/office/officeart/2005/8/layout/orgChart1"/>
    <dgm:cxn modelId="{9EC27095-7856-406D-858E-E660EA22C993}" type="presOf" srcId="{5F026D22-1AAE-4334-86C1-520F5A51557D}" destId="{8D779C32-0611-494C-A771-9C1FD9319623}" srcOrd="1" destOrd="0" presId="urn:microsoft.com/office/officeart/2005/8/layout/orgChart1"/>
    <dgm:cxn modelId="{37DE6097-FCD1-44D1-8C26-7332DCC2EB4E}" type="presOf" srcId="{DDC0665C-641C-47C2-A4E7-20C00ED0519D}" destId="{589150C9-13B4-447A-BB61-FDADC779F3DE}" srcOrd="1" destOrd="0" presId="urn:microsoft.com/office/officeart/2005/8/layout/orgChart1"/>
    <dgm:cxn modelId="{738EB099-3A00-47AB-BC9E-25E507B545B0}" srcId="{852DD8DD-076F-470E-A0A0-8C0CE24C25B2}" destId="{978F287A-5AE5-40FC-BB7E-E4084BFB567A}" srcOrd="0" destOrd="0" parTransId="{A4A45421-97AE-4BA9-BBCE-81DB503B8799}" sibTransId="{D7734A0C-9776-4A65-B093-D64F4D9B3562}"/>
    <dgm:cxn modelId="{043AD29A-5826-4603-87A3-EC79F743A506}" srcId="{DDC0665C-641C-47C2-A4E7-20C00ED0519D}" destId="{0C58CF5E-939D-4EA8-99BD-ADDEC462CB9D}" srcOrd="0" destOrd="0" parTransId="{00745A2B-2F1C-49FF-8E7C-0D83BD275F1D}" sibTransId="{6A27FD46-2452-40A9-94F7-F727F6182DD6}"/>
    <dgm:cxn modelId="{1B0A149E-0F34-4B02-8BE1-704D92EB844E}" type="presOf" srcId="{DA3F2CCF-FED0-4C3F-A5F7-207FC3AE2B94}" destId="{7003C494-715B-4333-A0B5-8C1E37471B06}" srcOrd="1" destOrd="0" presId="urn:microsoft.com/office/officeart/2005/8/layout/orgChart1"/>
    <dgm:cxn modelId="{ABD8D99F-9AA6-4C22-AE17-09A41493EC48}" srcId="{E0E2AB97-FAF4-4CEF-B5D2-B4E01EB05E3B}" destId="{17F67588-D734-4772-A4A2-E50D7733CBC9}" srcOrd="0" destOrd="0" parTransId="{D80D8270-16AD-47F2-871B-71317FBF9619}" sibTransId="{6A3B8707-F15E-45DC-B984-49B222D86117}"/>
    <dgm:cxn modelId="{6F9BEE9F-D065-469C-B9DD-683B6408052D}" type="presOf" srcId="{BAF282D6-6133-44FA-A42B-416C22CDA807}" destId="{4D22A7A4-C619-4FA0-89BE-D36F8C3BA6E1}" srcOrd="0" destOrd="0" presId="urn:microsoft.com/office/officeart/2005/8/layout/orgChart1"/>
    <dgm:cxn modelId="{67B2DAA0-D97A-47E1-9909-DCF0CE39906F}" type="presOf" srcId="{CCDF682F-4AE6-44B2-AD26-70AD47A3010A}" destId="{01D75BA1-26AF-4B46-8E1C-796D53D1D031}" srcOrd="0" destOrd="0" presId="urn:microsoft.com/office/officeart/2005/8/layout/orgChart1"/>
    <dgm:cxn modelId="{87881EA3-DBE6-4A91-A26E-D78AD77EA5E1}" type="presOf" srcId="{A4A45421-97AE-4BA9-BBCE-81DB503B8799}" destId="{94F83995-3BCE-46CC-B3CE-92138BEAF2BE}" srcOrd="0" destOrd="0" presId="urn:microsoft.com/office/officeart/2005/8/layout/orgChart1"/>
    <dgm:cxn modelId="{41FC8FAA-DD50-4F21-9FF6-933FBCFE67B4}" type="presOf" srcId="{A983426E-F039-48EF-A39F-6212A940A9A7}" destId="{54DD45DA-1504-4FC3-9FB8-C1E0812E59E7}" srcOrd="1" destOrd="0" presId="urn:microsoft.com/office/officeart/2005/8/layout/orgChart1"/>
    <dgm:cxn modelId="{2E31FFAB-A54D-4D81-80FC-C4C161EF8507}" type="presOf" srcId="{68EC786B-66CE-4AB2-A59C-23C38E1FEF2D}" destId="{86C98CFC-53A1-4E96-AFE9-038B598DE454}" srcOrd="1" destOrd="0" presId="urn:microsoft.com/office/officeart/2005/8/layout/orgChart1"/>
    <dgm:cxn modelId="{86570DAD-5385-4187-BCAD-3D62B1ABA6D2}" type="presOf" srcId="{C489CAC7-87F9-46A0-9037-36493CB2139A}" destId="{61FFA4EA-2114-4121-A63A-B561FD622292}" srcOrd="0" destOrd="0" presId="urn:microsoft.com/office/officeart/2005/8/layout/orgChart1"/>
    <dgm:cxn modelId="{87D58BB0-CB8B-4F23-9281-CD190FEF7C10}" srcId="{DDC0665C-641C-47C2-A4E7-20C00ED0519D}" destId="{D83203D1-D7E9-48E6-982B-C4419294C60F}" srcOrd="1" destOrd="0" parTransId="{CCDF682F-4AE6-44B2-AD26-70AD47A3010A}" sibTransId="{B9110FDF-C013-4564-A306-B1E149D8E46D}"/>
    <dgm:cxn modelId="{1D9593B1-2A73-4031-B634-A3962CAACD40}" type="presOf" srcId="{E0E2AB97-FAF4-4CEF-B5D2-B4E01EB05E3B}" destId="{CAEEE862-F689-43D1-8A67-AD019B62600E}" srcOrd="1" destOrd="0" presId="urn:microsoft.com/office/officeart/2005/8/layout/orgChart1"/>
    <dgm:cxn modelId="{337E52B2-B2AA-4C4B-BFAC-B11D7DFD43E3}" type="presOf" srcId="{77FBCD30-5C74-4881-8D9D-D1B73906B6A3}" destId="{55FC4AE8-138C-4F03-9318-F42A72546D29}" srcOrd="1" destOrd="0" presId="urn:microsoft.com/office/officeart/2005/8/layout/orgChart1"/>
    <dgm:cxn modelId="{0F2CEFB2-C551-4F46-B16B-EA84FA214B8A}" type="presOf" srcId="{DA3F2CCF-FED0-4C3F-A5F7-207FC3AE2B94}" destId="{EB646EF4-CC7D-4F51-8A7F-C75CDA1CEDD7}" srcOrd="0" destOrd="0" presId="urn:microsoft.com/office/officeart/2005/8/layout/orgChart1"/>
    <dgm:cxn modelId="{3C372FB6-9C89-4CB8-9DF7-DE9EA8596076}" type="presOf" srcId="{5F026D22-1AAE-4334-86C1-520F5A51557D}" destId="{B9C38981-4DE2-466D-857F-B269733B43F9}" srcOrd="0" destOrd="0" presId="urn:microsoft.com/office/officeart/2005/8/layout/orgChart1"/>
    <dgm:cxn modelId="{A8DA8DB8-EADE-4339-A9A1-B7DEED0BFEC0}" type="presOf" srcId="{997148A3-FBF5-40A1-A215-7977C0508D85}" destId="{AE728C8C-8A07-4089-881F-CAC917B73A8F}" srcOrd="1" destOrd="0" presId="urn:microsoft.com/office/officeart/2005/8/layout/orgChart1"/>
    <dgm:cxn modelId="{3179ECCA-A181-484E-A769-517DA5E424C6}" type="presOf" srcId="{C4ACDAD7-F856-433C-B286-E6EFC6616F6A}" destId="{531ECC18-F3EF-4E4C-8658-D8C378853EA7}" srcOrd="1" destOrd="0" presId="urn:microsoft.com/office/officeart/2005/8/layout/orgChart1"/>
    <dgm:cxn modelId="{D2CA42CB-3AB4-4DBB-85D0-888D2FA8A22A}" srcId="{DDC0665C-641C-47C2-A4E7-20C00ED0519D}" destId="{E0E2AB97-FAF4-4CEF-B5D2-B4E01EB05E3B}" srcOrd="3" destOrd="0" parTransId="{C489CAC7-87F9-46A0-9037-36493CB2139A}" sibTransId="{062D043E-E665-440E-80DB-94A96DB273C8}"/>
    <dgm:cxn modelId="{D4F60DD0-5D28-4021-B084-E2DBE0F9E79F}" type="presOf" srcId="{C7E4C434-D138-4665-ADC5-70409D7E70D6}" destId="{DFEB2028-8558-400C-A232-384DCF89B02F}" srcOrd="0" destOrd="0" presId="urn:microsoft.com/office/officeart/2005/8/layout/orgChart1"/>
    <dgm:cxn modelId="{93DBD3D4-BD94-48F7-AD1A-7C8F176B331F}" type="presOf" srcId="{68EC786B-66CE-4AB2-A59C-23C38E1FEF2D}" destId="{838A90FE-C290-41FA-83A4-30D8138CAAB8}" srcOrd="0" destOrd="0" presId="urn:microsoft.com/office/officeart/2005/8/layout/orgChart1"/>
    <dgm:cxn modelId="{3A83E3D4-3BF5-4AB5-8DF5-859D3CE1F427}" type="presOf" srcId="{115186BA-6ADE-4739-BBA0-E65CEB13493F}" destId="{421B20DD-A09D-495B-9046-C9F622F4A5FE}" srcOrd="1" destOrd="0" presId="urn:microsoft.com/office/officeart/2005/8/layout/orgChart1"/>
    <dgm:cxn modelId="{660CE6D8-2CB8-43F0-8DFF-913FFB940838}" type="presOf" srcId="{9109A682-FBBE-467C-AA3F-B87E2CCCA4E6}" destId="{3F559145-8432-4885-AAB8-9AA61AA9F7BF}" srcOrd="0" destOrd="0" presId="urn:microsoft.com/office/officeart/2005/8/layout/orgChart1"/>
    <dgm:cxn modelId="{ACF6BEE0-74E3-48CB-8BEA-C789F76C48C5}" type="presOf" srcId="{E158ACD7-8225-4497-ADF1-72766EFC76E4}" destId="{D50E5FE9-6EC9-44E1-A62E-503674B45986}" srcOrd="0" destOrd="0" presId="urn:microsoft.com/office/officeart/2005/8/layout/orgChart1"/>
    <dgm:cxn modelId="{92CA03E2-B7EA-4977-85C8-2B2CEE04ED73}" type="presOf" srcId="{115186BA-6ADE-4739-BBA0-E65CEB13493F}" destId="{0C8E7C2A-E344-4E77-9DA0-9F46CF738736}" srcOrd="0" destOrd="0" presId="urn:microsoft.com/office/officeart/2005/8/layout/orgChart1"/>
    <dgm:cxn modelId="{8CC65DE2-8B57-4979-B906-7E05499C3E0F}" type="presOf" srcId="{E53C0EF2-2FC0-434A-9BA6-9C544199820B}" destId="{D675ED6F-EBAD-44D4-A21B-629715B11E04}" srcOrd="0" destOrd="0" presId="urn:microsoft.com/office/officeart/2005/8/layout/orgChart1"/>
    <dgm:cxn modelId="{0796A3E6-553B-4CA5-81EF-6D2E07539DF2}" type="presOf" srcId="{315A8CB0-60FA-494C-84CF-7E4B980729A3}" destId="{8CC6A0A5-0F03-4BB8-B9C5-DDCEC5240DEC}" srcOrd="1" destOrd="0" presId="urn:microsoft.com/office/officeart/2005/8/layout/orgChart1"/>
    <dgm:cxn modelId="{282B0BE7-C8BF-4A55-B2CD-09A2BC651091}" type="presOf" srcId="{AD4B79E7-064A-459D-9057-FCD52CCFE929}" destId="{C56745DB-A998-4394-AAF0-DBF4E5EB1902}" srcOrd="0" destOrd="0" presId="urn:microsoft.com/office/officeart/2005/8/layout/orgChart1"/>
    <dgm:cxn modelId="{73032AEB-17F7-4FE9-B36A-EAE885B70A12}" srcId="{C4ACDAD7-F856-433C-B286-E6EFC6616F6A}" destId="{A469C1B7-180D-4370-B36D-60D2839E03A5}" srcOrd="1" destOrd="0" parTransId="{C4A3AAB7-E7C7-426A-82F9-524041F68F49}" sibTransId="{E9E5D633-A14D-4AE3-A139-CBCCEF4420AF}"/>
    <dgm:cxn modelId="{197DAAEC-C479-4F38-8F62-AF78285BA746}" type="presOf" srcId="{754797BA-A119-4892-A92B-1B1F9756AC16}" destId="{237A872C-9785-4F5A-841A-14E83F0A49EA}" srcOrd="0" destOrd="0" presId="urn:microsoft.com/office/officeart/2005/8/layout/orgChart1"/>
    <dgm:cxn modelId="{587EDCEC-1CE3-4603-ADB8-362B28CF737E}" type="presOf" srcId="{920BBE58-6B0A-4CDB-BE49-7761221EB6EB}" destId="{7C5B2D75-0D2B-4AC9-BC09-C1C2837020A1}" srcOrd="0" destOrd="0" presId="urn:microsoft.com/office/officeart/2005/8/layout/orgChart1"/>
    <dgm:cxn modelId="{CCA97EED-F32C-4CD6-9F84-E98CC1E43AB1}" type="presOf" srcId="{CC6864B4-EA24-4EC0-828D-A34FC3BC473D}" destId="{18216B5F-106A-4B9F-862C-732019BE536D}" srcOrd="1" destOrd="0" presId="urn:microsoft.com/office/officeart/2005/8/layout/orgChart1"/>
    <dgm:cxn modelId="{BC0EDDF0-A7C9-4AFD-83E6-8F1D25C87D27}" srcId="{DDC0665C-641C-47C2-A4E7-20C00ED0519D}" destId="{A983426E-F039-48EF-A39F-6212A940A9A7}" srcOrd="4" destOrd="0" parTransId="{0D2E2C8B-B694-47AD-8084-DB5DB57CCCE2}" sibTransId="{569548D2-014A-4F69-A867-73120CEAB00C}"/>
    <dgm:cxn modelId="{2B5ACCF1-A702-441F-BAB7-EDD14CEBD5E0}" type="presOf" srcId="{D47DA1E2-7F3F-44E3-B0C2-593CD4E9E418}" destId="{F560820C-022B-44BD-BDCE-C15F52789265}" srcOrd="0" destOrd="0" presId="urn:microsoft.com/office/officeart/2005/8/layout/orgChart1"/>
    <dgm:cxn modelId="{CE4240F6-CAF0-4BC1-928E-1A089689FCFF}" type="presOf" srcId="{A08DF410-E227-4AA3-85EF-A20D15D7A665}" destId="{BC46BE2B-E971-47B7-AAF5-6BAC67636EEA}" srcOrd="0" destOrd="0" presId="urn:microsoft.com/office/officeart/2005/8/layout/orgChart1"/>
    <dgm:cxn modelId="{75CC21FA-DA99-414D-83FE-D53F06F4CE13}" type="presOf" srcId="{CC6864B4-EA24-4EC0-828D-A34FC3BC473D}" destId="{8A5D5318-C0E9-4B2D-A130-CC94D3BE28EB}" srcOrd="0" destOrd="0" presId="urn:microsoft.com/office/officeart/2005/8/layout/orgChart1"/>
    <dgm:cxn modelId="{501D63FB-FF6D-4C15-AD33-7DBED19FCDAA}" type="presOf" srcId="{C4A3AAB7-E7C7-426A-82F9-524041F68F49}" destId="{B3C07DF2-4850-4974-B000-9C63A6666F6B}" srcOrd="0" destOrd="0" presId="urn:microsoft.com/office/officeart/2005/8/layout/orgChart1"/>
    <dgm:cxn modelId="{4B3295FC-B75C-41C5-B382-06140CA7AEFB}" srcId="{DDC0665C-641C-47C2-A4E7-20C00ED0519D}" destId="{D3FD6501-CA48-403D-B123-AF08BF03A9BA}" srcOrd="2" destOrd="0" parTransId="{D598266E-70BD-4BB3-9458-B35F21561B61}" sibTransId="{45744D7B-2957-4293-9190-D7CCADC01CBA}"/>
    <dgm:cxn modelId="{3BC3F7FF-1A5E-451D-AF8B-79C2533E2CC4}" type="presOf" srcId="{BAF282D6-6133-44FA-A42B-416C22CDA807}" destId="{FB6B7BCC-36EA-4043-A1FB-381C8AC8C2DB}" srcOrd="1" destOrd="0" presId="urn:microsoft.com/office/officeart/2005/8/layout/orgChart1"/>
    <dgm:cxn modelId="{955CB97A-CA42-4F8C-BF31-F094C3223097}" type="presParOf" srcId="{DFEB2028-8558-400C-A232-384DCF89B02F}" destId="{12C27D20-B14D-4518-9247-103C44A0726E}" srcOrd="0" destOrd="0" presId="urn:microsoft.com/office/officeart/2005/8/layout/orgChart1"/>
    <dgm:cxn modelId="{19249E7D-69F7-4F71-8EBE-BADC0C261C58}" type="presParOf" srcId="{12C27D20-B14D-4518-9247-103C44A0726E}" destId="{538AC6F1-5C84-419B-8F02-98201DE35968}" srcOrd="0" destOrd="0" presId="urn:microsoft.com/office/officeart/2005/8/layout/orgChart1"/>
    <dgm:cxn modelId="{2977D650-A32D-461B-B44A-3CBD2C223D0E}" type="presParOf" srcId="{538AC6F1-5C84-419B-8F02-98201DE35968}" destId="{9A799AF2-417A-4358-A0B9-F9B2A1E31220}" srcOrd="0" destOrd="0" presId="urn:microsoft.com/office/officeart/2005/8/layout/orgChart1"/>
    <dgm:cxn modelId="{E9245E43-1498-4116-9B38-0E1240017F32}" type="presParOf" srcId="{538AC6F1-5C84-419B-8F02-98201DE35968}" destId="{589150C9-13B4-447A-BB61-FDADC779F3DE}" srcOrd="1" destOrd="0" presId="urn:microsoft.com/office/officeart/2005/8/layout/orgChart1"/>
    <dgm:cxn modelId="{16F308B4-BB6D-433D-98DF-1EA2359D8C6B}" type="presParOf" srcId="{12C27D20-B14D-4518-9247-103C44A0726E}" destId="{DD27E6A2-59CD-4927-860C-D7488360487F}" srcOrd="1" destOrd="0" presId="urn:microsoft.com/office/officeart/2005/8/layout/orgChart1"/>
    <dgm:cxn modelId="{33C031C3-FB92-4211-B01B-B490BCC28C7F}" type="presParOf" srcId="{DD27E6A2-59CD-4927-860C-D7488360487F}" destId="{01D75BA1-26AF-4B46-8E1C-796D53D1D031}" srcOrd="0" destOrd="0" presId="urn:microsoft.com/office/officeart/2005/8/layout/orgChart1"/>
    <dgm:cxn modelId="{72E52168-546B-4E77-AE0B-9F01B124E882}" type="presParOf" srcId="{DD27E6A2-59CD-4927-860C-D7488360487F}" destId="{D931E389-2A07-450B-8242-B8D58B860263}" srcOrd="1" destOrd="0" presId="urn:microsoft.com/office/officeart/2005/8/layout/orgChart1"/>
    <dgm:cxn modelId="{6E71A3F4-3617-4C74-A590-B5CDEE7BB2ED}" type="presParOf" srcId="{D931E389-2A07-450B-8242-B8D58B860263}" destId="{4DADE411-2C59-4117-8F43-80AF0BE46B69}" srcOrd="0" destOrd="0" presId="urn:microsoft.com/office/officeart/2005/8/layout/orgChart1"/>
    <dgm:cxn modelId="{C76C9E38-642C-474D-AF31-50A4E5A598BE}" type="presParOf" srcId="{4DADE411-2C59-4117-8F43-80AF0BE46B69}" destId="{D02B5862-670C-4C86-ABC4-61BE18E2FFDA}" srcOrd="0" destOrd="0" presId="urn:microsoft.com/office/officeart/2005/8/layout/orgChart1"/>
    <dgm:cxn modelId="{B597A799-14EE-407B-8C7E-813E888EAE25}" type="presParOf" srcId="{4DADE411-2C59-4117-8F43-80AF0BE46B69}" destId="{C07B90BD-1A52-4738-8668-434E744D7E6E}" srcOrd="1" destOrd="0" presId="urn:microsoft.com/office/officeart/2005/8/layout/orgChart1"/>
    <dgm:cxn modelId="{BE89FD67-10DF-483B-8497-3E1F2DCADBAE}" type="presParOf" srcId="{D931E389-2A07-450B-8242-B8D58B860263}" destId="{AE2F255A-239C-477B-AF76-19FF5BB231F4}" srcOrd="1" destOrd="0" presId="urn:microsoft.com/office/officeart/2005/8/layout/orgChart1"/>
    <dgm:cxn modelId="{84DE9C0D-A1A5-41BB-B58C-65AE2D3CDFEB}" type="presParOf" srcId="{AE2F255A-239C-477B-AF76-19FF5BB231F4}" destId="{D50E5FE9-6EC9-44E1-A62E-503674B45986}" srcOrd="0" destOrd="0" presId="urn:microsoft.com/office/officeart/2005/8/layout/orgChart1"/>
    <dgm:cxn modelId="{7D035EB1-06ED-4FE6-887B-53611D0F5ED8}" type="presParOf" srcId="{AE2F255A-239C-477B-AF76-19FF5BB231F4}" destId="{4350F3D2-6478-482F-87B4-B9AB1A892430}" srcOrd="1" destOrd="0" presId="urn:microsoft.com/office/officeart/2005/8/layout/orgChart1"/>
    <dgm:cxn modelId="{1EF0AC34-C32C-43EE-AD96-5C8B8B9A0358}" type="presParOf" srcId="{4350F3D2-6478-482F-87B4-B9AB1A892430}" destId="{AE4FFE55-CD49-4946-9B22-889DBB8C0808}" srcOrd="0" destOrd="0" presId="urn:microsoft.com/office/officeart/2005/8/layout/orgChart1"/>
    <dgm:cxn modelId="{A0647B59-3542-428A-857E-17CD095F4FDE}" type="presParOf" srcId="{AE4FFE55-CD49-4946-9B22-889DBB8C0808}" destId="{46C82FC4-C2FF-43D3-B21B-1935DD1E248D}" srcOrd="0" destOrd="0" presId="urn:microsoft.com/office/officeart/2005/8/layout/orgChart1"/>
    <dgm:cxn modelId="{BEDCCE1C-569E-4AAE-8C06-7AABFB59663A}" type="presParOf" srcId="{AE4FFE55-CD49-4946-9B22-889DBB8C0808}" destId="{531ECC18-F3EF-4E4C-8658-D8C378853EA7}" srcOrd="1" destOrd="0" presId="urn:microsoft.com/office/officeart/2005/8/layout/orgChart1"/>
    <dgm:cxn modelId="{6CA275C4-9B54-49D7-BB2E-95F9F85FA03D}" type="presParOf" srcId="{4350F3D2-6478-482F-87B4-B9AB1A892430}" destId="{1790F5A8-59E4-459A-87DA-3FD18EBAEDE4}" srcOrd="1" destOrd="0" presId="urn:microsoft.com/office/officeart/2005/8/layout/orgChart1"/>
    <dgm:cxn modelId="{B086E739-C4F2-4CE4-95B7-E22ABF81835D}" type="presParOf" srcId="{1790F5A8-59E4-459A-87DA-3FD18EBAEDE4}" destId="{101DCC70-3484-4F87-9220-64A5D7E2EAD6}" srcOrd="0" destOrd="0" presId="urn:microsoft.com/office/officeart/2005/8/layout/orgChart1"/>
    <dgm:cxn modelId="{709F7D04-8EB9-4F69-9CFC-055292BF51CD}" type="presParOf" srcId="{1790F5A8-59E4-459A-87DA-3FD18EBAEDE4}" destId="{ABCE4C4E-12E8-4337-8296-281BA83C715B}" srcOrd="1" destOrd="0" presId="urn:microsoft.com/office/officeart/2005/8/layout/orgChart1"/>
    <dgm:cxn modelId="{FBFE95DB-5555-493F-8056-A8A66578F940}" type="presParOf" srcId="{ABCE4C4E-12E8-4337-8296-281BA83C715B}" destId="{FA1144EE-1021-4CA6-AA07-927C9C94DF8F}" srcOrd="0" destOrd="0" presId="urn:microsoft.com/office/officeart/2005/8/layout/orgChart1"/>
    <dgm:cxn modelId="{D9E2A07C-F86F-442C-902C-F7DFC5F53C4A}" type="presParOf" srcId="{FA1144EE-1021-4CA6-AA07-927C9C94DF8F}" destId="{7C5B2D75-0D2B-4AC9-BC09-C1C2837020A1}" srcOrd="0" destOrd="0" presId="urn:microsoft.com/office/officeart/2005/8/layout/orgChart1"/>
    <dgm:cxn modelId="{B80B8679-8105-4B86-BEDB-532927417FF2}" type="presParOf" srcId="{FA1144EE-1021-4CA6-AA07-927C9C94DF8F}" destId="{168DB9EC-5CBF-4531-8959-5BF6948F1671}" srcOrd="1" destOrd="0" presId="urn:microsoft.com/office/officeart/2005/8/layout/orgChart1"/>
    <dgm:cxn modelId="{8299836D-E1CA-435A-889E-37938D1D3D8A}" type="presParOf" srcId="{ABCE4C4E-12E8-4337-8296-281BA83C715B}" destId="{640DB68A-7435-4226-B1D6-E7EC56FF99C0}" srcOrd="1" destOrd="0" presId="urn:microsoft.com/office/officeart/2005/8/layout/orgChart1"/>
    <dgm:cxn modelId="{29B1953E-9851-4E67-BB16-94AE0F23188F}" type="presParOf" srcId="{640DB68A-7435-4226-B1D6-E7EC56FF99C0}" destId="{84D4CBFE-49D5-4199-8BE1-1796B6B0E436}" srcOrd="0" destOrd="0" presId="urn:microsoft.com/office/officeart/2005/8/layout/orgChart1"/>
    <dgm:cxn modelId="{D498C1D8-B3A8-4DA4-905A-45414F5900B6}" type="presParOf" srcId="{640DB68A-7435-4226-B1D6-E7EC56FF99C0}" destId="{82602088-FF7C-48C3-B159-571A56D18B0F}" srcOrd="1" destOrd="0" presId="urn:microsoft.com/office/officeart/2005/8/layout/orgChart1"/>
    <dgm:cxn modelId="{D073E61F-FB6B-4C8F-825A-1E8463652ACC}" type="presParOf" srcId="{82602088-FF7C-48C3-B159-571A56D18B0F}" destId="{46C844DE-D2C6-4E95-852C-060954F605E3}" srcOrd="0" destOrd="0" presId="urn:microsoft.com/office/officeart/2005/8/layout/orgChart1"/>
    <dgm:cxn modelId="{B5563420-39E4-4779-96C4-57F44B143197}" type="presParOf" srcId="{46C844DE-D2C6-4E95-852C-060954F605E3}" destId="{838A90FE-C290-41FA-83A4-30D8138CAAB8}" srcOrd="0" destOrd="0" presId="urn:microsoft.com/office/officeart/2005/8/layout/orgChart1"/>
    <dgm:cxn modelId="{33659545-E6B6-4B25-9D94-F4B776CEA7D5}" type="presParOf" srcId="{46C844DE-D2C6-4E95-852C-060954F605E3}" destId="{86C98CFC-53A1-4E96-AFE9-038B598DE454}" srcOrd="1" destOrd="0" presId="urn:microsoft.com/office/officeart/2005/8/layout/orgChart1"/>
    <dgm:cxn modelId="{A7D3E542-504E-4EDA-BA28-4FAF0DE65A6B}" type="presParOf" srcId="{82602088-FF7C-48C3-B159-571A56D18B0F}" destId="{2A75C8BB-7AA8-4C2B-A397-73CF61F4FBA5}" srcOrd="1" destOrd="0" presId="urn:microsoft.com/office/officeart/2005/8/layout/orgChart1"/>
    <dgm:cxn modelId="{6AECE915-0BFC-4BD2-8E25-4B3E8BD6167E}" type="presParOf" srcId="{82602088-FF7C-48C3-B159-571A56D18B0F}" destId="{C0A62B37-C5AB-49E2-9B58-B50546645F33}" srcOrd="2" destOrd="0" presId="urn:microsoft.com/office/officeart/2005/8/layout/orgChart1"/>
    <dgm:cxn modelId="{9A8538C7-5133-4185-B42D-74D1B79091B0}" type="presParOf" srcId="{640DB68A-7435-4226-B1D6-E7EC56FF99C0}" destId="{3F559145-8432-4885-AAB8-9AA61AA9F7BF}" srcOrd="2" destOrd="0" presId="urn:microsoft.com/office/officeart/2005/8/layout/orgChart1"/>
    <dgm:cxn modelId="{38E07C51-82C0-4971-810A-9CF953E274EC}" type="presParOf" srcId="{640DB68A-7435-4226-B1D6-E7EC56FF99C0}" destId="{8E47B05C-BE4E-4530-962E-28B2491B6D9B}" srcOrd="3" destOrd="0" presId="urn:microsoft.com/office/officeart/2005/8/layout/orgChart1"/>
    <dgm:cxn modelId="{0F654E31-50F7-4CE5-9F44-3FFDEBC0054B}" type="presParOf" srcId="{8E47B05C-BE4E-4530-962E-28B2491B6D9B}" destId="{0752E53B-2A5F-42C6-BB4A-52082893BDBE}" srcOrd="0" destOrd="0" presId="urn:microsoft.com/office/officeart/2005/8/layout/orgChart1"/>
    <dgm:cxn modelId="{DD0DE296-1BA1-44A1-A9DA-EF0F7707D69A}" type="presParOf" srcId="{0752E53B-2A5F-42C6-BB4A-52082893BDBE}" destId="{9E3A34E9-2D78-4243-AD36-DEE37EB9A538}" srcOrd="0" destOrd="0" presId="urn:microsoft.com/office/officeart/2005/8/layout/orgChart1"/>
    <dgm:cxn modelId="{D7F9EB62-20F6-4362-BDEE-4D8FC69BBC50}" type="presParOf" srcId="{0752E53B-2A5F-42C6-BB4A-52082893BDBE}" destId="{AE728C8C-8A07-4089-881F-CAC917B73A8F}" srcOrd="1" destOrd="0" presId="urn:microsoft.com/office/officeart/2005/8/layout/orgChart1"/>
    <dgm:cxn modelId="{1E9F2F3C-D5E6-4E94-B0A1-E1D913AC3C9F}" type="presParOf" srcId="{8E47B05C-BE4E-4530-962E-28B2491B6D9B}" destId="{A84EBBED-56E7-4FE7-A5FC-B4E3824A72DB}" srcOrd="1" destOrd="0" presId="urn:microsoft.com/office/officeart/2005/8/layout/orgChart1"/>
    <dgm:cxn modelId="{530ADA77-A089-41FD-A405-106388575763}" type="presParOf" srcId="{8E47B05C-BE4E-4530-962E-28B2491B6D9B}" destId="{D0B4A5EC-86AB-459C-A359-DC6D161434E0}" srcOrd="2" destOrd="0" presId="urn:microsoft.com/office/officeart/2005/8/layout/orgChart1"/>
    <dgm:cxn modelId="{B7EA19D7-8DE3-475E-A899-E5DC899CA7A5}" type="presParOf" srcId="{ABCE4C4E-12E8-4337-8296-281BA83C715B}" destId="{77D71BD5-6397-4A97-8487-16DCA4EBAFA0}" srcOrd="2" destOrd="0" presId="urn:microsoft.com/office/officeart/2005/8/layout/orgChart1"/>
    <dgm:cxn modelId="{B95440BA-BBFB-45F2-8C96-9F56BC9AE9FA}" type="presParOf" srcId="{1790F5A8-59E4-459A-87DA-3FD18EBAEDE4}" destId="{B3C07DF2-4850-4974-B000-9C63A6666F6B}" srcOrd="2" destOrd="0" presId="urn:microsoft.com/office/officeart/2005/8/layout/orgChart1"/>
    <dgm:cxn modelId="{EA4C2E7D-9536-4737-827D-5502A59E2711}" type="presParOf" srcId="{1790F5A8-59E4-459A-87DA-3FD18EBAEDE4}" destId="{D8B11A5C-DBB3-4BDB-B561-CEBC0AD49FC6}" srcOrd="3" destOrd="0" presId="urn:microsoft.com/office/officeart/2005/8/layout/orgChart1"/>
    <dgm:cxn modelId="{1CC0B317-CBA5-4804-8EC3-A84758AB29C8}" type="presParOf" srcId="{D8B11A5C-DBB3-4BDB-B561-CEBC0AD49FC6}" destId="{4C33111E-C7C5-4AAC-A1A6-31FEF4C2872A}" srcOrd="0" destOrd="0" presId="urn:microsoft.com/office/officeart/2005/8/layout/orgChart1"/>
    <dgm:cxn modelId="{0F6F645C-E471-4A85-8CBB-B686886C25E7}" type="presParOf" srcId="{4C33111E-C7C5-4AAC-A1A6-31FEF4C2872A}" destId="{4311F76C-088C-474E-9F37-9FEC1767545D}" srcOrd="0" destOrd="0" presId="urn:microsoft.com/office/officeart/2005/8/layout/orgChart1"/>
    <dgm:cxn modelId="{FF668EDD-06D4-4A29-AE10-0A9FD8AA316B}" type="presParOf" srcId="{4C33111E-C7C5-4AAC-A1A6-31FEF4C2872A}" destId="{60F58363-5BEB-4FBE-8044-C883F6244F24}" srcOrd="1" destOrd="0" presId="urn:microsoft.com/office/officeart/2005/8/layout/orgChart1"/>
    <dgm:cxn modelId="{E385F95B-6394-4FB0-BFA0-DC34CD5ADCB5}" type="presParOf" srcId="{D8B11A5C-DBB3-4BDB-B561-CEBC0AD49FC6}" destId="{525D4A54-2A97-419F-B316-3512C08E2344}" srcOrd="1" destOrd="0" presId="urn:microsoft.com/office/officeart/2005/8/layout/orgChart1"/>
    <dgm:cxn modelId="{ECC21A9A-D1FF-481D-9336-3480B3353CB9}" type="presParOf" srcId="{525D4A54-2A97-419F-B316-3512C08E2344}" destId="{8CFE0492-AAD2-48BC-9A1A-44BCF630E7C3}" srcOrd="0" destOrd="0" presId="urn:microsoft.com/office/officeart/2005/8/layout/orgChart1"/>
    <dgm:cxn modelId="{705A55D4-5260-4943-BA0D-319E3493067E}" type="presParOf" srcId="{525D4A54-2A97-419F-B316-3512C08E2344}" destId="{795C42AC-F1E4-4FCF-A232-92402AC68936}" srcOrd="1" destOrd="0" presId="urn:microsoft.com/office/officeart/2005/8/layout/orgChart1"/>
    <dgm:cxn modelId="{966B8FCA-D66D-4442-9E46-8E6C905B2990}" type="presParOf" srcId="{795C42AC-F1E4-4FCF-A232-92402AC68936}" destId="{86218804-FFD4-493F-ACD0-40EBA90BF9B1}" srcOrd="0" destOrd="0" presId="urn:microsoft.com/office/officeart/2005/8/layout/orgChart1"/>
    <dgm:cxn modelId="{361B75AD-4BA8-4269-9F33-ADFD399374AD}" type="presParOf" srcId="{86218804-FFD4-493F-ACD0-40EBA90BF9B1}" destId="{117630D1-CC74-48B7-89F5-B402EC754651}" srcOrd="0" destOrd="0" presId="urn:microsoft.com/office/officeart/2005/8/layout/orgChart1"/>
    <dgm:cxn modelId="{972AE2D5-AED0-4207-ACDE-3437D2A3DE9F}" type="presParOf" srcId="{86218804-FFD4-493F-ACD0-40EBA90BF9B1}" destId="{712D9275-8A96-4CFD-8AAB-7856C9B1F642}" srcOrd="1" destOrd="0" presId="urn:microsoft.com/office/officeart/2005/8/layout/orgChart1"/>
    <dgm:cxn modelId="{E33A7C60-BCE7-4BD0-8E9E-F0429ED3E989}" type="presParOf" srcId="{795C42AC-F1E4-4FCF-A232-92402AC68936}" destId="{90DA860D-1CF4-4F4D-9F33-15BE505B9469}" srcOrd="1" destOrd="0" presId="urn:microsoft.com/office/officeart/2005/8/layout/orgChart1"/>
    <dgm:cxn modelId="{613B622B-4254-40B2-B3D2-8B26AE5A5F3B}" type="presParOf" srcId="{795C42AC-F1E4-4FCF-A232-92402AC68936}" destId="{00FE5257-0E16-4FAA-802C-C0FA0AD339F6}" srcOrd="2" destOrd="0" presId="urn:microsoft.com/office/officeart/2005/8/layout/orgChart1"/>
    <dgm:cxn modelId="{4E183033-E7E4-4407-98BA-3397E6D1AB95}" type="presParOf" srcId="{D8B11A5C-DBB3-4BDB-B561-CEBC0AD49FC6}" destId="{874EBCBE-427E-4321-A6A8-25B68508F5F2}" srcOrd="2" destOrd="0" presId="urn:microsoft.com/office/officeart/2005/8/layout/orgChart1"/>
    <dgm:cxn modelId="{24E19881-DD6A-4189-91A2-1A26E074C3A1}" type="presParOf" srcId="{4350F3D2-6478-482F-87B4-B9AB1A892430}" destId="{68B0CA3D-6ECA-4710-A0F8-24C9CAF38D6E}" srcOrd="2" destOrd="0" presId="urn:microsoft.com/office/officeart/2005/8/layout/orgChart1"/>
    <dgm:cxn modelId="{6E1D9CBA-927A-4162-85D5-EF3519AD508C}" type="presParOf" srcId="{AE2F255A-239C-477B-AF76-19FF5BB231F4}" destId="{E07C0C37-2817-4F58-B8F2-1F201433BBAD}" srcOrd="2" destOrd="0" presId="urn:microsoft.com/office/officeart/2005/8/layout/orgChart1"/>
    <dgm:cxn modelId="{FA839B04-C9C4-4D43-9955-4DD2DA73CCC8}" type="presParOf" srcId="{AE2F255A-239C-477B-AF76-19FF5BB231F4}" destId="{A1A19F74-0432-4717-82A5-2DBA506B1DA8}" srcOrd="3" destOrd="0" presId="urn:microsoft.com/office/officeart/2005/8/layout/orgChart1"/>
    <dgm:cxn modelId="{AED82A6E-1D06-421E-ADF5-75FFEB7686DA}" type="presParOf" srcId="{A1A19F74-0432-4717-82A5-2DBA506B1DA8}" destId="{5C8C5648-CC4D-4639-898D-1B733B43A3A7}" srcOrd="0" destOrd="0" presId="urn:microsoft.com/office/officeart/2005/8/layout/orgChart1"/>
    <dgm:cxn modelId="{DCE25A16-B705-4713-9CC2-4AAB006473EE}" type="presParOf" srcId="{5C8C5648-CC4D-4639-898D-1B733B43A3A7}" destId="{4D22A7A4-C619-4FA0-89BE-D36F8C3BA6E1}" srcOrd="0" destOrd="0" presId="urn:microsoft.com/office/officeart/2005/8/layout/orgChart1"/>
    <dgm:cxn modelId="{F55F6B7E-543F-4C6D-B9B8-441EB04068C8}" type="presParOf" srcId="{5C8C5648-CC4D-4639-898D-1B733B43A3A7}" destId="{FB6B7BCC-36EA-4043-A1FB-381C8AC8C2DB}" srcOrd="1" destOrd="0" presId="urn:microsoft.com/office/officeart/2005/8/layout/orgChart1"/>
    <dgm:cxn modelId="{CE2ED216-A1AA-4942-96D1-7C544ED28F0F}" type="presParOf" srcId="{A1A19F74-0432-4717-82A5-2DBA506B1DA8}" destId="{7C22FC1C-F525-44FD-AE28-9C32798E2DC9}" srcOrd="1" destOrd="0" presId="urn:microsoft.com/office/officeart/2005/8/layout/orgChart1"/>
    <dgm:cxn modelId="{3A4C418A-8C56-40A1-8CE1-335C7E815CA6}" type="presParOf" srcId="{7C22FC1C-F525-44FD-AE28-9C32798E2DC9}" destId="{7E514775-E540-4024-A2ED-41450BD9148C}" srcOrd="0" destOrd="0" presId="urn:microsoft.com/office/officeart/2005/8/layout/orgChart1"/>
    <dgm:cxn modelId="{D02AE396-2804-4BE2-9AEE-ABF8B49F5E66}" type="presParOf" srcId="{7C22FC1C-F525-44FD-AE28-9C32798E2DC9}" destId="{D998A120-C1F3-40A0-83D4-64B60358C9D5}" srcOrd="1" destOrd="0" presId="urn:microsoft.com/office/officeart/2005/8/layout/orgChart1"/>
    <dgm:cxn modelId="{259A1F88-BCF2-4ABC-8D25-4481010F7DD6}" type="presParOf" srcId="{D998A120-C1F3-40A0-83D4-64B60358C9D5}" destId="{CC6FEC21-0A62-45BC-8ADE-C08D050A3321}" srcOrd="0" destOrd="0" presId="urn:microsoft.com/office/officeart/2005/8/layout/orgChart1"/>
    <dgm:cxn modelId="{571B8362-1B34-4069-85BE-5C766E52C25E}" type="presParOf" srcId="{CC6FEC21-0A62-45BC-8ADE-C08D050A3321}" destId="{F81D33F9-F8C4-4F04-813F-34295A071729}" srcOrd="0" destOrd="0" presId="urn:microsoft.com/office/officeart/2005/8/layout/orgChart1"/>
    <dgm:cxn modelId="{7D93E40E-A29F-4DD2-A4CF-322A7D9E0F41}" type="presParOf" srcId="{CC6FEC21-0A62-45BC-8ADE-C08D050A3321}" destId="{941651D2-9157-4916-BC5B-87A4EE0497D4}" srcOrd="1" destOrd="0" presId="urn:microsoft.com/office/officeart/2005/8/layout/orgChart1"/>
    <dgm:cxn modelId="{153C5F82-63B4-4E27-8B7E-EE6AAA0E8704}" type="presParOf" srcId="{D998A120-C1F3-40A0-83D4-64B60358C9D5}" destId="{15C351BF-B2E9-47C6-A901-7A59F54F2719}" srcOrd="1" destOrd="0" presId="urn:microsoft.com/office/officeart/2005/8/layout/orgChart1"/>
    <dgm:cxn modelId="{09429854-2D0C-4DEA-876D-6D8CBD048406}" type="presParOf" srcId="{15C351BF-B2E9-47C6-A901-7A59F54F2719}" destId="{C56745DB-A998-4394-AAF0-DBF4E5EB1902}" srcOrd="0" destOrd="0" presId="urn:microsoft.com/office/officeart/2005/8/layout/orgChart1"/>
    <dgm:cxn modelId="{CABD2A1B-8813-4C66-AFA9-BD6F3A637FE3}" type="presParOf" srcId="{15C351BF-B2E9-47C6-A901-7A59F54F2719}" destId="{6A2717D1-C628-49EF-BAFE-1C22F08157FC}" srcOrd="1" destOrd="0" presId="urn:microsoft.com/office/officeart/2005/8/layout/orgChart1"/>
    <dgm:cxn modelId="{8B1AF530-3AF8-469A-8F9D-C990069D7FA4}" type="presParOf" srcId="{6A2717D1-C628-49EF-BAFE-1C22F08157FC}" destId="{1ED11D8C-5DA3-4784-8CD0-47DFEBFB6517}" srcOrd="0" destOrd="0" presId="urn:microsoft.com/office/officeart/2005/8/layout/orgChart1"/>
    <dgm:cxn modelId="{C97E8549-01E7-4C94-910D-548466CF2515}" type="presParOf" srcId="{1ED11D8C-5DA3-4784-8CD0-47DFEBFB6517}" destId="{B9C38981-4DE2-466D-857F-B269733B43F9}" srcOrd="0" destOrd="0" presId="urn:microsoft.com/office/officeart/2005/8/layout/orgChart1"/>
    <dgm:cxn modelId="{6348C2E7-EDE5-41DF-9F4B-7D0CD7B7EF42}" type="presParOf" srcId="{1ED11D8C-5DA3-4784-8CD0-47DFEBFB6517}" destId="{8D779C32-0611-494C-A771-9C1FD9319623}" srcOrd="1" destOrd="0" presId="urn:microsoft.com/office/officeart/2005/8/layout/orgChart1"/>
    <dgm:cxn modelId="{53EC2FBD-EF6B-4340-B39A-003DD5EB5F8C}" type="presParOf" srcId="{6A2717D1-C628-49EF-BAFE-1C22F08157FC}" destId="{A50EB03D-1A03-42C0-89D3-C83C89A64410}" srcOrd="1" destOrd="0" presId="urn:microsoft.com/office/officeart/2005/8/layout/orgChart1"/>
    <dgm:cxn modelId="{461F4014-D6FC-4CB6-B02B-4EF04C81E90F}" type="presParOf" srcId="{6A2717D1-C628-49EF-BAFE-1C22F08157FC}" destId="{B2C9796B-1EFA-4FE0-BC10-85D986042A8F}" srcOrd="2" destOrd="0" presId="urn:microsoft.com/office/officeart/2005/8/layout/orgChart1"/>
    <dgm:cxn modelId="{11B66806-0D18-4ED8-834B-2909B9E696A4}" type="presParOf" srcId="{D998A120-C1F3-40A0-83D4-64B60358C9D5}" destId="{2AEB8AC3-5864-4482-91F0-9885741619CF}" srcOrd="2" destOrd="0" presId="urn:microsoft.com/office/officeart/2005/8/layout/orgChart1"/>
    <dgm:cxn modelId="{08D08DF5-BCE5-49E9-89DA-C8AC9434753A}" type="presParOf" srcId="{A1A19F74-0432-4717-82A5-2DBA506B1DA8}" destId="{58C84D0B-DE21-4ED2-9E31-F136E3D469B7}" srcOrd="2" destOrd="0" presId="urn:microsoft.com/office/officeart/2005/8/layout/orgChart1"/>
    <dgm:cxn modelId="{17370AA6-6B2C-46E4-AB36-AC84AD2C3450}" type="presParOf" srcId="{D931E389-2A07-450B-8242-B8D58B860263}" destId="{7FEC5ADD-2E29-4898-8225-3C3C34FE3C41}" srcOrd="2" destOrd="0" presId="urn:microsoft.com/office/officeart/2005/8/layout/orgChart1"/>
    <dgm:cxn modelId="{DB56FE9A-4DA5-417B-BFDD-61E462844475}" type="presParOf" srcId="{7FEC5ADD-2E29-4898-8225-3C3C34FE3C41}" destId="{E61DE970-F302-4D53-BC7A-BA89923550BC}" srcOrd="0" destOrd="0" presId="urn:microsoft.com/office/officeart/2005/8/layout/orgChart1"/>
    <dgm:cxn modelId="{4E3F5CD3-960B-45B4-B312-3D04F5E41614}" type="presParOf" srcId="{7FEC5ADD-2E29-4898-8225-3C3C34FE3C41}" destId="{C05F327B-8883-4C0E-9353-B9EF7341E147}" srcOrd="1" destOrd="0" presId="urn:microsoft.com/office/officeart/2005/8/layout/orgChart1"/>
    <dgm:cxn modelId="{10C93497-286B-411C-A030-54CDB24A4DCF}" type="presParOf" srcId="{C05F327B-8883-4C0E-9353-B9EF7341E147}" destId="{455DB070-8835-42CA-9BAA-8CB8F7AD714B}" srcOrd="0" destOrd="0" presId="urn:microsoft.com/office/officeart/2005/8/layout/orgChart1"/>
    <dgm:cxn modelId="{DACF0B6A-D0B7-44EE-B06E-D1EB6646D41E}" type="presParOf" srcId="{455DB070-8835-42CA-9BAA-8CB8F7AD714B}" destId="{AB0A7EBA-20B6-47B4-8BEB-8B3EABF775EC}" srcOrd="0" destOrd="0" presId="urn:microsoft.com/office/officeart/2005/8/layout/orgChart1"/>
    <dgm:cxn modelId="{D9AAA503-B350-479F-91DB-32994711BB8C}" type="presParOf" srcId="{455DB070-8835-42CA-9BAA-8CB8F7AD714B}" destId="{8C7D2494-8863-426D-829A-3B877DF8042A}" srcOrd="1" destOrd="0" presId="urn:microsoft.com/office/officeart/2005/8/layout/orgChart1"/>
    <dgm:cxn modelId="{F3B4B5ED-9E67-44F3-87A2-04EB639BACFC}" type="presParOf" srcId="{C05F327B-8883-4C0E-9353-B9EF7341E147}" destId="{AA1BF8CA-7154-4689-85B9-7B92B2BAD744}" srcOrd="1" destOrd="0" presId="urn:microsoft.com/office/officeart/2005/8/layout/orgChart1"/>
    <dgm:cxn modelId="{44D4E07B-6A0C-4785-AFE1-A4294FDCBC35}" type="presParOf" srcId="{C05F327B-8883-4C0E-9353-B9EF7341E147}" destId="{FF1AC7A6-7E22-4877-B269-E525DCC63CD0}" srcOrd="2" destOrd="0" presId="urn:microsoft.com/office/officeart/2005/8/layout/orgChart1"/>
    <dgm:cxn modelId="{5E420346-DE9F-4B94-B6F0-9FEF67067C7F}" type="presParOf" srcId="{DD27E6A2-59CD-4927-860C-D7488360487F}" destId="{E87C5C55-6608-4B79-8244-0CC4A857163A}" srcOrd="2" destOrd="0" presId="urn:microsoft.com/office/officeart/2005/8/layout/orgChart1"/>
    <dgm:cxn modelId="{BA2DDE7F-63D4-4D16-9581-0B5784AD64D7}" type="presParOf" srcId="{DD27E6A2-59CD-4927-860C-D7488360487F}" destId="{DF019A03-A8AD-444E-BC4E-5236290AB6BD}" srcOrd="3" destOrd="0" presId="urn:microsoft.com/office/officeart/2005/8/layout/orgChart1"/>
    <dgm:cxn modelId="{F910B2C7-A0F0-42DA-8AC2-2A547B69B38A}" type="presParOf" srcId="{DF019A03-A8AD-444E-BC4E-5236290AB6BD}" destId="{2A4B109E-A524-4F6C-B615-8AD8DB173C30}" srcOrd="0" destOrd="0" presId="urn:microsoft.com/office/officeart/2005/8/layout/orgChart1"/>
    <dgm:cxn modelId="{570BF782-0E67-4AFC-A8F7-0731EF4F9DDB}" type="presParOf" srcId="{2A4B109E-A524-4F6C-B615-8AD8DB173C30}" destId="{9225E799-98C6-4967-99D3-1687D54AEE34}" srcOrd="0" destOrd="0" presId="urn:microsoft.com/office/officeart/2005/8/layout/orgChart1"/>
    <dgm:cxn modelId="{AC503CDE-9620-48BA-8E2F-4AD571F4E277}" type="presParOf" srcId="{2A4B109E-A524-4F6C-B615-8AD8DB173C30}" destId="{A3F1475E-5F32-4B03-B01A-B3CC2807A3BD}" srcOrd="1" destOrd="0" presId="urn:microsoft.com/office/officeart/2005/8/layout/orgChart1"/>
    <dgm:cxn modelId="{857B638B-C979-4CD7-AAF1-A0658CC8FB7F}" type="presParOf" srcId="{DF019A03-A8AD-444E-BC4E-5236290AB6BD}" destId="{D0E0C5C5-5C72-4B47-ABF8-0B5AB50EA434}" srcOrd="1" destOrd="0" presId="urn:microsoft.com/office/officeart/2005/8/layout/orgChart1"/>
    <dgm:cxn modelId="{9ECE55F6-E830-4B14-9CA7-6D4CBC798012}" type="presParOf" srcId="{D0E0C5C5-5C72-4B47-ABF8-0B5AB50EA434}" destId="{050B189D-F202-4A45-A270-86CD8001EF00}" srcOrd="0" destOrd="0" presId="urn:microsoft.com/office/officeart/2005/8/layout/orgChart1"/>
    <dgm:cxn modelId="{C13FE325-C4EA-4674-97EE-7B5F1D68320E}" type="presParOf" srcId="{D0E0C5C5-5C72-4B47-ABF8-0B5AB50EA434}" destId="{3AB57A33-3277-4ABE-BFA9-37F093939EC5}" srcOrd="1" destOrd="0" presId="urn:microsoft.com/office/officeart/2005/8/layout/orgChart1"/>
    <dgm:cxn modelId="{21E3D41A-E34F-437F-97BA-4902B4945A05}" type="presParOf" srcId="{3AB57A33-3277-4ABE-BFA9-37F093939EC5}" destId="{23149D0A-EA57-43F1-94CE-ADA0B261DB5E}" srcOrd="0" destOrd="0" presId="urn:microsoft.com/office/officeart/2005/8/layout/orgChart1"/>
    <dgm:cxn modelId="{5365ED85-EE1B-4710-8E43-F826DEBC1A66}" type="presParOf" srcId="{23149D0A-EA57-43F1-94CE-ADA0B261DB5E}" destId="{EB646EF4-CC7D-4F51-8A7F-C75CDA1CEDD7}" srcOrd="0" destOrd="0" presId="urn:microsoft.com/office/officeart/2005/8/layout/orgChart1"/>
    <dgm:cxn modelId="{18F29143-9A95-4621-8438-704E09048457}" type="presParOf" srcId="{23149D0A-EA57-43F1-94CE-ADA0B261DB5E}" destId="{7003C494-715B-4333-A0B5-8C1E37471B06}" srcOrd="1" destOrd="0" presId="urn:microsoft.com/office/officeart/2005/8/layout/orgChart1"/>
    <dgm:cxn modelId="{77B337B6-AF23-4D68-8D1F-C7296C52EF41}" type="presParOf" srcId="{3AB57A33-3277-4ABE-BFA9-37F093939EC5}" destId="{0AEEDD7C-A647-42E9-B334-6A02CA89441B}" srcOrd="1" destOrd="0" presId="urn:microsoft.com/office/officeart/2005/8/layout/orgChart1"/>
    <dgm:cxn modelId="{A8A6EA82-D2AA-44D0-9DB2-F7DBCCD3A951}" type="presParOf" srcId="{0AEEDD7C-A647-42E9-B334-6A02CA89441B}" destId="{26FFB051-8ACA-404E-B607-F8DA1A7724F7}" srcOrd="0" destOrd="0" presId="urn:microsoft.com/office/officeart/2005/8/layout/orgChart1"/>
    <dgm:cxn modelId="{663CAB80-0AF4-4DFD-87DA-53DEC6391E96}" type="presParOf" srcId="{0AEEDD7C-A647-42E9-B334-6A02CA89441B}" destId="{85F99B07-1290-4D11-9D43-8CCEDB5586C3}" srcOrd="1" destOrd="0" presId="urn:microsoft.com/office/officeart/2005/8/layout/orgChart1"/>
    <dgm:cxn modelId="{8AF89536-F265-4737-8EDC-D9A63917EA7D}" type="presParOf" srcId="{85F99B07-1290-4D11-9D43-8CCEDB5586C3}" destId="{A39D320C-26B1-489D-BBFF-57DBFFD95E81}" srcOrd="0" destOrd="0" presId="urn:microsoft.com/office/officeart/2005/8/layout/orgChart1"/>
    <dgm:cxn modelId="{C6CB7694-32B2-4D2F-9736-C32D743A6086}" type="presParOf" srcId="{A39D320C-26B1-489D-BBFF-57DBFFD95E81}" destId="{0C8E7C2A-E344-4E77-9DA0-9F46CF738736}" srcOrd="0" destOrd="0" presId="urn:microsoft.com/office/officeart/2005/8/layout/orgChart1"/>
    <dgm:cxn modelId="{B00EDD99-2FBA-4C9B-AB41-F7C3BC990B33}" type="presParOf" srcId="{A39D320C-26B1-489D-BBFF-57DBFFD95E81}" destId="{421B20DD-A09D-495B-9046-C9F622F4A5FE}" srcOrd="1" destOrd="0" presId="urn:microsoft.com/office/officeart/2005/8/layout/orgChart1"/>
    <dgm:cxn modelId="{30E6E7D7-106F-4420-BC30-6BA8BB2A99DC}" type="presParOf" srcId="{85F99B07-1290-4D11-9D43-8CCEDB5586C3}" destId="{3937A9D8-4D65-4AD6-A207-B68C2E950059}" srcOrd="1" destOrd="0" presId="urn:microsoft.com/office/officeart/2005/8/layout/orgChart1"/>
    <dgm:cxn modelId="{41EA05AA-3ECB-4EF7-8345-C88A9056A385}" type="presParOf" srcId="{3937A9D8-4D65-4AD6-A207-B68C2E950059}" destId="{F597F11A-9CE7-4961-B5A4-07A8845A9988}" srcOrd="0" destOrd="0" presId="urn:microsoft.com/office/officeart/2005/8/layout/orgChart1"/>
    <dgm:cxn modelId="{FB109202-367B-44EF-8BEB-0CB5704B7D12}" type="presParOf" srcId="{3937A9D8-4D65-4AD6-A207-B68C2E950059}" destId="{47B7830E-D63B-461B-96A1-EA1D3B0D4B95}" srcOrd="1" destOrd="0" presId="urn:microsoft.com/office/officeart/2005/8/layout/orgChart1"/>
    <dgm:cxn modelId="{19FEB063-A136-434E-A42B-D8BA5B5C70D0}" type="presParOf" srcId="{47B7830E-D63B-461B-96A1-EA1D3B0D4B95}" destId="{402590BC-9D64-4A3B-9B9B-6B2B2873116F}" srcOrd="0" destOrd="0" presId="urn:microsoft.com/office/officeart/2005/8/layout/orgChart1"/>
    <dgm:cxn modelId="{665EF704-3743-462A-A52F-D5A74847F092}" type="presParOf" srcId="{402590BC-9D64-4A3B-9B9B-6B2B2873116F}" destId="{237A872C-9785-4F5A-841A-14E83F0A49EA}" srcOrd="0" destOrd="0" presId="urn:microsoft.com/office/officeart/2005/8/layout/orgChart1"/>
    <dgm:cxn modelId="{9AAD2AB4-B1F6-44C3-AD87-D6BED4F5EE1C}" type="presParOf" srcId="{402590BC-9D64-4A3B-9B9B-6B2B2873116F}" destId="{87D10AA9-847A-4FF2-85F7-D3FC5875512D}" srcOrd="1" destOrd="0" presId="urn:microsoft.com/office/officeart/2005/8/layout/orgChart1"/>
    <dgm:cxn modelId="{6729DC30-95BE-4E58-8B19-5DCE6B8BFDD8}" type="presParOf" srcId="{47B7830E-D63B-461B-96A1-EA1D3B0D4B95}" destId="{228D3FB3-1D81-4767-8364-405A7E4962FB}" srcOrd="1" destOrd="0" presId="urn:microsoft.com/office/officeart/2005/8/layout/orgChart1"/>
    <dgm:cxn modelId="{C934C539-09BE-4F70-AA42-FA0FCA0A02A9}" type="presParOf" srcId="{47B7830E-D63B-461B-96A1-EA1D3B0D4B95}" destId="{3DB44255-B0BD-4706-9BDA-BE6740D6EB0E}" srcOrd="2" destOrd="0" presId="urn:microsoft.com/office/officeart/2005/8/layout/orgChart1"/>
    <dgm:cxn modelId="{514B7A36-270E-4BA0-8499-F3E5F756F8CF}" type="presParOf" srcId="{85F99B07-1290-4D11-9D43-8CCEDB5586C3}" destId="{3A636837-1473-4578-9ABA-1820255FCEE9}" srcOrd="2" destOrd="0" presId="urn:microsoft.com/office/officeart/2005/8/layout/orgChart1"/>
    <dgm:cxn modelId="{E0B86E4C-C268-4B05-91FE-AEDB05EE1446}" type="presParOf" srcId="{3AB57A33-3277-4ABE-BFA9-37F093939EC5}" destId="{F35CC89E-7E8A-4139-ADAD-731C0DDA4A24}" srcOrd="2" destOrd="0" presId="urn:microsoft.com/office/officeart/2005/8/layout/orgChart1"/>
    <dgm:cxn modelId="{E266A219-B171-447C-82CC-854EB461FA57}" type="presParOf" srcId="{DF019A03-A8AD-444E-BC4E-5236290AB6BD}" destId="{00F7F49E-5632-43AC-98ED-3666B9B8AE28}" srcOrd="2" destOrd="0" presId="urn:microsoft.com/office/officeart/2005/8/layout/orgChart1"/>
    <dgm:cxn modelId="{F2330B7A-6798-4C91-A046-097DC35F596C}" type="presParOf" srcId="{DD27E6A2-59CD-4927-860C-D7488360487F}" destId="{61FFA4EA-2114-4121-A63A-B561FD622292}" srcOrd="4" destOrd="0" presId="urn:microsoft.com/office/officeart/2005/8/layout/orgChart1"/>
    <dgm:cxn modelId="{275E3540-2BF9-414A-B9A8-6DD646F4471A}" type="presParOf" srcId="{DD27E6A2-59CD-4927-860C-D7488360487F}" destId="{17B26173-6BAD-443A-98D2-CB3815E07E28}" srcOrd="5" destOrd="0" presId="urn:microsoft.com/office/officeart/2005/8/layout/orgChart1"/>
    <dgm:cxn modelId="{9B58A855-7C5A-4331-8AB9-5C277B4D796D}" type="presParOf" srcId="{17B26173-6BAD-443A-98D2-CB3815E07E28}" destId="{89858D9C-2318-4649-9F36-7926579FCEF6}" srcOrd="0" destOrd="0" presId="urn:microsoft.com/office/officeart/2005/8/layout/orgChart1"/>
    <dgm:cxn modelId="{23888657-FEBA-4AF7-A033-A5C09561E040}" type="presParOf" srcId="{89858D9C-2318-4649-9F36-7926579FCEF6}" destId="{E9130C60-F047-4788-9C74-BA8BCB16944F}" srcOrd="0" destOrd="0" presId="urn:microsoft.com/office/officeart/2005/8/layout/orgChart1"/>
    <dgm:cxn modelId="{757B1683-7750-4F79-B3EF-1F599BF278CF}" type="presParOf" srcId="{89858D9C-2318-4649-9F36-7926579FCEF6}" destId="{CAEEE862-F689-43D1-8A67-AD019B62600E}" srcOrd="1" destOrd="0" presId="urn:microsoft.com/office/officeart/2005/8/layout/orgChart1"/>
    <dgm:cxn modelId="{2C64F0ED-8B7F-432B-844D-F34F9162766C}" type="presParOf" srcId="{17B26173-6BAD-443A-98D2-CB3815E07E28}" destId="{41F7DFBB-69DC-41FF-99C3-CC4DBE00EAF1}" srcOrd="1" destOrd="0" presId="urn:microsoft.com/office/officeart/2005/8/layout/orgChart1"/>
    <dgm:cxn modelId="{7163D87D-89AA-4D7C-9B07-F6BB699F391F}" type="presParOf" srcId="{41F7DFBB-69DC-41FF-99C3-CC4DBE00EAF1}" destId="{E9933F2A-9754-4A06-976A-FB2E58279746}" srcOrd="0" destOrd="0" presId="urn:microsoft.com/office/officeart/2005/8/layout/orgChart1"/>
    <dgm:cxn modelId="{4F15840F-F44A-47DA-BB71-8600D55FCE24}" type="presParOf" srcId="{41F7DFBB-69DC-41FF-99C3-CC4DBE00EAF1}" destId="{E7F0A907-C231-4912-9F93-0D5C6632C161}" srcOrd="1" destOrd="0" presId="urn:microsoft.com/office/officeart/2005/8/layout/orgChart1"/>
    <dgm:cxn modelId="{62AF063F-AC84-4060-A96E-9CEDA883AD0E}" type="presParOf" srcId="{E7F0A907-C231-4912-9F93-0D5C6632C161}" destId="{14496A0C-8E8D-4930-A80C-233C5D40F999}" srcOrd="0" destOrd="0" presId="urn:microsoft.com/office/officeart/2005/8/layout/orgChart1"/>
    <dgm:cxn modelId="{556B1418-7FC4-498E-A847-C10C9FC4481A}" type="presParOf" srcId="{14496A0C-8E8D-4930-A80C-233C5D40F999}" destId="{304F0E61-5541-466B-A478-CE634461E8B9}" srcOrd="0" destOrd="0" presId="urn:microsoft.com/office/officeart/2005/8/layout/orgChart1"/>
    <dgm:cxn modelId="{DD5C824B-450C-4901-BE53-335D54A29BA0}" type="presParOf" srcId="{14496A0C-8E8D-4930-A80C-233C5D40F999}" destId="{08AC7F07-87F9-43FA-A433-6E6C20C261F7}" srcOrd="1" destOrd="0" presId="urn:microsoft.com/office/officeart/2005/8/layout/orgChart1"/>
    <dgm:cxn modelId="{88D5D307-D9F2-4F41-BFFF-E6BDC796BB1E}" type="presParOf" srcId="{E7F0A907-C231-4912-9F93-0D5C6632C161}" destId="{CADE9D2C-F833-4F53-84E7-FD7D97B38EC8}" srcOrd="1" destOrd="0" presId="urn:microsoft.com/office/officeart/2005/8/layout/orgChart1"/>
    <dgm:cxn modelId="{27183C92-3456-4DDC-B3C2-773B98CBFC01}" type="presParOf" srcId="{CADE9D2C-F833-4F53-84E7-FD7D97B38EC8}" destId="{FA40ED74-9FCB-4EEA-BE88-D7ECE4B6B170}" srcOrd="0" destOrd="0" presId="urn:microsoft.com/office/officeart/2005/8/layout/orgChart1"/>
    <dgm:cxn modelId="{1F44A631-922D-42C2-9CAB-642E79305B43}" type="presParOf" srcId="{CADE9D2C-F833-4F53-84E7-FD7D97B38EC8}" destId="{18DC5542-581B-49BE-87BD-FE8060FDB67B}" srcOrd="1" destOrd="0" presId="urn:microsoft.com/office/officeart/2005/8/layout/orgChart1"/>
    <dgm:cxn modelId="{46230490-6362-4A6B-BFB2-817046F4F454}" type="presParOf" srcId="{18DC5542-581B-49BE-87BD-FE8060FDB67B}" destId="{52AF6368-AD98-494A-B951-76A191E2A403}" srcOrd="0" destOrd="0" presId="urn:microsoft.com/office/officeart/2005/8/layout/orgChart1"/>
    <dgm:cxn modelId="{7F7B5AE8-0720-4C38-ABA3-209CDF0EA7C4}" type="presParOf" srcId="{52AF6368-AD98-494A-B951-76A191E2A403}" destId="{BC46BE2B-E971-47B7-AAF5-6BAC67636EEA}" srcOrd="0" destOrd="0" presId="urn:microsoft.com/office/officeart/2005/8/layout/orgChart1"/>
    <dgm:cxn modelId="{7355A9E5-12D8-4064-9C75-09B0A18A2FF1}" type="presParOf" srcId="{52AF6368-AD98-494A-B951-76A191E2A403}" destId="{F2486325-9212-418B-913E-EB55D7912238}" srcOrd="1" destOrd="0" presId="urn:microsoft.com/office/officeart/2005/8/layout/orgChart1"/>
    <dgm:cxn modelId="{2655A14D-D5C3-4912-8B81-CD35BFB97D7C}" type="presParOf" srcId="{18DC5542-581B-49BE-87BD-FE8060FDB67B}" destId="{FE7C0444-E33A-4351-82C0-AD83B6576054}" srcOrd="1" destOrd="0" presId="urn:microsoft.com/office/officeart/2005/8/layout/orgChart1"/>
    <dgm:cxn modelId="{18C4B67D-57F1-44E2-8E1A-CC7EB7A28C36}" type="presParOf" srcId="{FE7C0444-E33A-4351-82C0-AD83B6576054}" destId="{A2E481ED-FFBB-45CA-BFBF-9DBE95779A51}" srcOrd="0" destOrd="0" presId="urn:microsoft.com/office/officeart/2005/8/layout/orgChart1"/>
    <dgm:cxn modelId="{52FAE837-C278-4AD2-A9F8-ADE946DF8091}" type="presParOf" srcId="{FE7C0444-E33A-4351-82C0-AD83B6576054}" destId="{B383E0D7-CC53-47FE-B810-5F377AF2663D}" srcOrd="1" destOrd="0" presId="urn:microsoft.com/office/officeart/2005/8/layout/orgChart1"/>
    <dgm:cxn modelId="{808E727A-3CC5-4C50-8AC0-CDCCB2FA4126}" type="presParOf" srcId="{B383E0D7-CC53-47FE-B810-5F377AF2663D}" destId="{B17A2676-FBC5-4DF7-A3D4-265736D38326}" srcOrd="0" destOrd="0" presId="urn:microsoft.com/office/officeart/2005/8/layout/orgChart1"/>
    <dgm:cxn modelId="{27FA1E41-0670-4105-BDF1-A755AECCB828}" type="presParOf" srcId="{B17A2676-FBC5-4DF7-A3D4-265736D38326}" destId="{8555B02C-BA7A-4E2D-BB29-2916D1466370}" srcOrd="0" destOrd="0" presId="urn:microsoft.com/office/officeart/2005/8/layout/orgChart1"/>
    <dgm:cxn modelId="{6A9B9517-6778-449E-A385-C49BBC07BDF0}" type="presParOf" srcId="{B17A2676-FBC5-4DF7-A3D4-265736D38326}" destId="{8CC6A0A5-0F03-4BB8-B9C5-DDCEC5240DEC}" srcOrd="1" destOrd="0" presId="urn:microsoft.com/office/officeart/2005/8/layout/orgChart1"/>
    <dgm:cxn modelId="{09D4CAE2-1160-449B-992F-A454A7BF0AC4}" type="presParOf" srcId="{B383E0D7-CC53-47FE-B810-5F377AF2663D}" destId="{B5862E3A-07C6-4D7A-8DAD-089087AC505A}" srcOrd="1" destOrd="0" presId="urn:microsoft.com/office/officeart/2005/8/layout/orgChart1"/>
    <dgm:cxn modelId="{8C1D0A11-4996-4A3E-B8B1-CFAE3E8783EF}" type="presParOf" srcId="{B383E0D7-CC53-47FE-B810-5F377AF2663D}" destId="{573AF854-EB72-41BD-A4D9-76CF7C17CEB2}" srcOrd="2" destOrd="0" presId="urn:microsoft.com/office/officeart/2005/8/layout/orgChart1"/>
    <dgm:cxn modelId="{8BC2F903-2061-4BA3-ABBD-2D5DA96CD953}" type="presParOf" srcId="{18DC5542-581B-49BE-87BD-FE8060FDB67B}" destId="{AB7B5031-B773-4E3B-8EA8-2BB1578EE473}" srcOrd="2" destOrd="0" presId="urn:microsoft.com/office/officeart/2005/8/layout/orgChart1"/>
    <dgm:cxn modelId="{A6770949-8AB8-4A4A-AD93-0723F261C30C}" type="presParOf" srcId="{E7F0A907-C231-4912-9F93-0D5C6632C161}" destId="{30C06F3B-B420-478A-A111-3462E83E706D}" srcOrd="2" destOrd="0" presId="urn:microsoft.com/office/officeart/2005/8/layout/orgChart1"/>
    <dgm:cxn modelId="{56ED5644-E770-48BB-A502-8AAA6CA0CE4A}" type="presParOf" srcId="{17B26173-6BAD-443A-98D2-CB3815E07E28}" destId="{A8CCB849-CE83-411C-AA01-EFB48CE900C6}" srcOrd="2" destOrd="0" presId="urn:microsoft.com/office/officeart/2005/8/layout/orgChart1"/>
    <dgm:cxn modelId="{79787E3E-6810-431D-9255-29F1036E4659}" type="presParOf" srcId="{DD27E6A2-59CD-4927-860C-D7488360487F}" destId="{D675ED6F-EBAD-44D4-A21B-629715B11E04}" srcOrd="6" destOrd="0" presId="urn:microsoft.com/office/officeart/2005/8/layout/orgChart1"/>
    <dgm:cxn modelId="{584BE541-9B9B-4C9F-A4AC-08A6C3750692}" type="presParOf" srcId="{DD27E6A2-59CD-4927-860C-D7488360487F}" destId="{DE265982-9CA1-4ED0-B713-A0B78B9F3369}" srcOrd="7" destOrd="0" presId="urn:microsoft.com/office/officeart/2005/8/layout/orgChart1"/>
    <dgm:cxn modelId="{60161F82-2A72-4702-89EC-C286D91BE225}" type="presParOf" srcId="{DE265982-9CA1-4ED0-B713-A0B78B9F3369}" destId="{02788C42-5374-4E74-AF27-1FC2ED575F6B}" srcOrd="0" destOrd="0" presId="urn:microsoft.com/office/officeart/2005/8/layout/orgChart1"/>
    <dgm:cxn modelId="{8AA9EC57-D13D-4A66-B3E6-13ECD68D2C35}" type="presParOf" srcId="{02788C42-5374-4E74-AF27-1FC2ED575F6B}" destId="{8A5D5318-C0E9-4B2D-A130-CC94D3BE28EB}" srcOrd="0" destOrd="0" presId="urn:microsoft.com/office/officeart/2005/8/layout/orgChart1"/>
    <dgm:cxn modelId="{C2CBD4D4-5810-4D68-8C41-E8838FE92490}" type="presParOf" srcId="{02788C42-5374-4E74-AF27-1FC2ED575F6B}" destId="{18216B5F-106A-4B9F-862C-732019BE536D}" srcOrd="1" destOrd="0" presId="urn:microsoft.com/office/officeart/2005/8/layout/orgChart1"/>
    <dgm:cxn modelId="{2007D466-6F21-4AAD-883A-8E8752BDF1AA}" type="presParOf" srcId="{DE265982-9CA1-4ED0-B713-A0B78B9F3369}" destId="{2F11CC57-3A40-4876-A633-BCD4647FD7A6}" srcOrd="1" destOrd="0" presId="urn:microsoft.com/office/officeart/2005/8/layout/orgChart1"/>
    <dgm:cxn modelId="{ABACAF3B-A3D8-4FE9-8CB9-25D65DB508F2}" type="presParOf" srcId="{2F11CC57-3A40-4876-A633-BCD4647FD7A6}" destId="{0ED203D2-2C93-40F2-B54C-A9EC0632C753}" srcOrd="0" destOrd="0" presId="urn:microsoft.com/office/officeart/2005/8/layout/orgChart1"/>
    <dgm:cxn modelId="{C6EC8B17-82EF-42C5-A025-7F1D0D6C350F}" type="presParOf" srcId="{2F11CC57-3A40-4876-A633-BCD4647FD7A6}" destId="{30D464A3-1F6F-47AB-8563-663A45744FB4}" srcOrd="1" destOrd="0" presId="urn:microsoft.com/office/officeart/2005/8/layout/orgChart1"/>
    <dgm:cxn modelId="{B4E6FCDE-B29E-4917-9420-4CD20285363B}" type="presParOf" srcId="{30D464A3-1F6F-47AB-8563-663A45744FB4}" destId="{7B8F5B98-C03D-41F2-83D4-B79671884DEC}" srcOrd="0" destOrd="0" presId="urn:microsoft.com/office/officeart/2005/8/layout/orgChart1"/>
    <dgm:cxn modelId="{B69CCF6E-1E73-45D4-8952-D21179D041CE}" type="presParOf" srcId="{7B8F5B98-C03D-41F2-83D4-B79671884DEC}" destId="{35C458F4-3A5D-444B-B2BF-1D74F0BBC61D}" srcOrd="0" destOrd="0" presId="urn:microsoft.com/office/officeart/2005/8/layout/orgChart1"/>
    <dgm:cxn modelId="{D2A16F93-4456-4BB3-BE87-E66DD6DA4E6B}" type="presParOf" srcId="{7B8F5B98-C03D-41F2-83D4-B79671884DEC}" destId="{9F64A317-24BB-48AB-A0E0-F78BEC229AF8}" srcOrd="1" destOrd="0" presId="urn:microsoft.com/office/officeart/2005/8/layout/orgChart1"/>
    <dgm:cxn modelId="{9AED7251-3B74-4684-9F4E-7821B8CEE097}" type="presParOf" srcId="{30D464A3-1F6F-47AB-8563-663A45744FB4}" destId="{762FE4EA-51E1-400D-B1C5-29F6C0EB84B5}" srcOrd="1" destOrd="0" presId="urn:microsoft.com/office/officeart/2005/8/layout/orgChart1"/>
    <dgm:cxn modelId="{E5D39637-1E7C-4352-8D15-2199D48C275E}" type="presParOf" srcId="{762FE4EA-51E1-400D-B1C5-29F6C0EB84B5}" destId="{94F83995-3BCE-46CC-B3CE-92138BEAF2BE}" srcOrd="0" destOrd="0" presId="urn:microsoft.com/office/officeart/2005/8/layout/orgChart1"/>
    <dgm:cxn modelId="{8EA7E3CC-17F6-45CE-B75C-5D38503C3991}" type="presParOf" srcId="{762FE4EA-51E1-400D-B1C5-29F6C0EB84B5}" destId="{A53BFE95-7997-40CA-850F-717D37755D0E}" srcOrd="1" destOrd="0" presId="urn:microsoft.com/office/officeart/2005/8/layout/orgChart1"/>
    <dgm:cxn modelId="{E4F3212F-9E94-47BA-8696-122F71F7C6D8}" type="presParOf" srcId="{A53BFE95-7997-40CA-850F-717D37755D0E}" destId="{AA0FAAC1-E934-4F1D-8443-41E51821D81D}" srcOrd="0" destOrd="0" presId="urn:microsoft.com/office/officeart/2005/8/layout/orgChart1"/>
    <dgm:cxn modelId="{1F7BF9AB-8166-4A7D-BD9D-2D3843ED4953}" type="presParOf" srcId="{AA0FAAC1-E934-4F1D-8443-41E51821D81D}" destId="{C075D4F6-B99D-43E1-B9D1-EDE5DB78778F}" srcOrd="0" destOrd="0" presId="urn:microsoft.com/office/officeart/2005/8/layout/orgChart1"/>
    <dgm:cxn modelId="{4219114F-91DF-4270-BDBD-B5B015D79081}" type="presParOf" srcId="{AA0FAAC1-E934-4F1D-8443-41E51821D81D}" destId="{2FE9B1CF-31E9-4FD5-B149-B962EC29773C}" srcOrd="1" destOrd="0" presId="urn:microsoft.com/office/officeart/2005/8/layout/orgChart1"/>
    <dgm:cxn modelId="{139A806E-EB55-4526-9726-F54E34DBD543}" type="presParOf" srcId="{A53BFE95-7997-40CA-850F-717D37755D0E}" destId="{4919676A-85D6-4C1D-BAEF-8054F0117946}" srcOrd="1" destOrd="0" presId="urn:microsoft.com/office/officeart/2005/8/layout/orgChart1"/>
    <dgm:cxn modelId="{1E151BC4-BF4F-4D6B-8681-5FB5964E5638}" type="presParOf" srcId="{4919676A-85D6-4C1D-BAEF-8054F0117946}" destId="{F560820C-022B-44BD-BDCE-C15F52789265}" srcOrd="0" destOrd="0" presId="urn:microsoft.com/office/officeart/2005/8/layout/orgChart1"/>
    <dgm:cxn modelId="{5E37D668-8251-43A8-A5C7-4C6F114610F6}" type="presParOf" srcId="{4919676A-85D6-4C1D-BAEF-8054F0117946}" destId="{832814DE-B0FB-4DBE-B9A2-B895D9A10F42}" srcOrd="1" destOrd="0" presId="urn:microsoft.com/office/officeart/2005/8/layout/orgChart1"/>
    <dgm:cxn modelId="{95FB572C-322A-4255-A1CF-E35F8F561C1A}" type="presParOf" srcId="{832814DE-B0FB-4DBE-B9A2-B895D9A10F42}" destId="{5D5E5D44-951A-4351-9ED4-C96E6A98C006}" srcOrd="0" destOrd="0" presId="urn:microsoft.com/office/officeart/2005/8/layout/orgChart1"/>
    <dgm:cxn modelId="{91B0FF68-13B6-47B1-8017-EC52BB068945}" type="presParOf" srcId="{5D5E5D44-951A-4351-9ED4-C96E6A98C006}" destId="{3B8AFD58-89C5-4FC6-98AE-F251C543D04B}" srcOrd="0" destOrd="0" presId="urn:microsoft.com/office/officeart/2005/8/layout/orgChart1"/>
    <dgm:cxn modelId="{0E7F8809-BEC5-42A6-85BB-C5FA759D1CFC}" type="presParOf" srcId="{5D5E5D44-951A-4351-9ED4-C96E6A98C006}" destId="{55FC4AE8-138C-4F03-9318-F42A72546D29}" srcOrd="1" destOrd="0" presId="urn:microsoft.com/office/officeart/2005/8/layout/orgChart1"/>
    <dgm:cxn modelId="{04B53437-BD68-4C59-9550-34B158C92D5D}" type="presParOf" srcId="{832814DE-B0FB-4DBE-B9A2-B895D9A10F42}" destId="{00297B17-612A-459B-8BEE-92A34E50DD69}" srcOrd="1" destOrd="0" presId="urn:microsoft.com/office/officeart/2005/8/layout/orgChart1"/>
    <dgm:cxn modelId="{3A6B8204-B856-46C8-85B7-173A101C3F24}" type="presParOf" srcId="{832814DE-B0FB-4DBE-B9A2-B895D9A10F42}" destId="{FC8E8FA8-4506-4F7C-8B50-9A9B085AC121}" srcOrd="2" destOrd="0" presId="urn:microsoft.com/office/officeart/2005/8/layout/orgChart1"/>
    <dgm:cxn modelId="{3CED54D7-B7E8-47B2-8B45-12BBE3BD10B2}" type="presParOf" srcId="{A53BFE95-7997-40CA-850F-717D37755D0E}" destId="{ACAED7B1-0CDF-4FDB-AB54-B1D082A333BC}" srcOrd="2" destOrd="0" presId="urn:microsoft.com/office/officeart/2005/8/layout/orgChart1"/>
    <dgm:cxn modelId="{816B1914-5290-42C9-98A5-24CEE034F3EB}" type="presParOf" srcId="{30D464A3-1F6F-47AB-8563-663A45744FB4}" destId="{7253AE9F-798D-4F86-895E-115569A33E6A}" srcOrd="2" destOrd="0" presId="urn:microsoft.com/office/officeart/2005/8/layout/orgChart1"/>
    <dgm:cxn modelId="{3C334352-D2D8-421E-8383-D7CA4F03C935}" type="presParOf" srcId="{DE265982-9CA1-4ED0-B713-A0B78B9F3369}" destId="{0C1C28AF-694B-4A5D-9221-2895EA67C592}" srcOrd="2" destOrd="0" presId="urn:microsoft.com/office/officeart/2005/8/layout/orgChart1"/>
    <dgm:cxn modelId="{AA7BBFA5-F169-41CB-B6CF-7D467EFE0455}" type="presParOf" srcId="{12C27D20-B14D-4518-9247-103C44A0726E}" destId="{919F8B94-3EFA-4238-8B81-B47D801C24AF}" srcOrd="2" destOrd="0" presId="urn:microsoft.com/office/officeart/2005/8/layout/orgChart1"/>
    <dgm:cxn modelId="{5359B297-D21A-4FD4-9A14-7D71DC04A049}" type="presParOf" srcId="{919F8B94-3EFA-4238-8B81-B47D801C24AF}" destId="{2E18FE19-954C-4D7D-967E-D6E4260D0822}" srcOrd="0" destOrd="0" presId="urn:microsoft.com/office/officeart/2005/8/layout/orgChart1"/>
    <dgm:cxn modelId="{DBDEA8D3-CFF6-409D-9FE4-97E112D42419}" type="presParOf" srcId="{919F8B94-3EFA-4238-8B81-B47D801C24AF}" destId="{87330E24-E303-4C8F-AB82-B739F88F82DF}" srcOrd="1" destOrd="0" presId="urn:microsoft.com/office/officeart/2005/8/layout/orgChart1"/>
    <dgm:cxn modelId="{91DFCAAE-E252-4C11-940A-ADC2ADBB7840}" type="presParOf" srcId="{87330E24-E303-4C8F-AB82-B739F88F82DF}" destId="{9551DEA7-5761-40C4-967E-1E38F3590221}" srcOrd="0" destOrd="0" presId="urn:microsoft.com/office/officeart/2005/8/layout/orgChart1"/>
    <dgm:cxn modelId="{2D6058B3-DCC4-44CE-BEA8-A165D2A18B26}" type="presParOf" srcId="{9551DEA7-5761-40C4-967E-1E38F3590221}" destId="{493BCC8C-BF5E-4E12-AD13-F2190588E608}" srcOrd="0" destOrd="0" presId="urn:microsoft.com/office/officeart/2005/8/layout/orgChart1"/>
    <dgm:cxn modelId="{19F9B36E-A833-4282-83D6-99714E1AA141}" type="presParOf" srcId="{9551DEA7-5761-40C4-967E-1E38F3590221}" destId="{2B4CA93F-AAC1-4785-97CC-9EF76A6CE75C}" srcOrd="1" destOrd="0" presId="urn:microsoft.com/office/officeart/2005/8/layout/orgChart1"/>
    <dgm:cxn modelId="{35916EDA-8C27-4616-A09E-5DA00E26B0F0}" type="presParOf" srcId="{87330E24-E303-4C8F-AB82-B739F88F82DF}" destId="{7A55581B-3119-46DE-8E74-34F8AA85FB54}" srcOrd="1" destOrd="0" presId="urn:microsoft.com/office/officeart/2005/8/layout/orgChart1"/>
    <dgm:cxn modelId="{68B2FCF2-DBF9-4E38-9FE8-BE1281B7C580}" type="presParOf" srcId="{87330E24-E303-4C8F-AB82-B739F88F82DF}" destId="{661A30C1-4DFA-4D3A-81DF-77AD498F65E4}" srcOrd="2" destOrd="0" presId="urn:microsoft.com/office/officeart/2005/8/layout/orgChart1"/>
    <dgm:cxn modelId="{5DD1E0A7-7622-4A17-A4E2-6BEE2465B062}" type="presParOf" srcId="{919F8B94-3EFA-4238-8B81-B47D801C24AF}" destId="{0189C7B8-87F5-4D17-924C-88CBAACFFC84}" srcOrd="2" destOrd="0" presId="urn:microsoft.com/office/officeart/2005/8/layout/orgChart1"/>
    <dgm:cxn modelId="{8B499D9D-CCD3-48B2-AD31-A9313DCC3C90}" type="presParOf" srcId="{919F8B94-3EFA-4238-8B81-B47D801C24AF}" destId="{780EA4CD-7B5A-4AFA-9D86-B0A241B5EA54}" srcOrd="3" destOrd="0" presId="urn:microsoft.com/office/officeart/2005/8/layout/orgChart1"/>
    <dgm:cxn modelId="{D3C77D99-6EE0-4A1F-8BFC-6FB58C23D2B8}" type="presParOf" srcId="{780EA4CD-7B5A-4AFA-9D86-B0A241B5EA54}" destId="{D64E17AD-81A6-4904-BBBF-75C006B7E330}" srcOrd="0" destOrd="0" presId="urn:microsoft.com/office/officeart/2005/8/layout/orgChart1"/>
    <dgm:cxn modelId="{8BD14B75-C3E1-48C4-9837-F2EDB2A15024}" type="presParOf" srcId="{D64E17AD-81A6-4904-BBBF-75C006B7E330}" destId="{BD9FAB79-88EA-424E-989B-3624FAADA1E5}" srcOrd="0" destOrd="0" presId="urn:microsoft.com/office/officeart/2005/8/layout/orgChart1"/>
    <dgm:cxn modelId="{C03A20F1-8824-4F58-AB03-905D69397E0B}" type="presParOf" srcId="{D64E17AD-81A6-4904-BBBF-75C006B7E330}" destId="{54DD45DA-1504-4FC3-9FB8-C1E0812E59E7}" srcOrd="1" destOrd="0" presId="urn:microsoft.com/office/officeart/2005/8/layout/orgChart1"/>
    <dgm:cxn modelId="{EF985693-5757-4E00-A231-B7A0FB64D689}" type="presParOf" srcId="{780EA4CD-7B5A-4AFA-9D86-B0A241B5EA54}" destId="{3367EEAA-74E3-4E42-AA63-634F891DFFEE}" srcOrd="1" destOrd="0" presId="urn:microsoft.com/office/officeart/2005/8/layout/orgChart1"/>
    <dgm:cxn modelId="{C246880D-1653-476C-8CD8-FE552A75E4B2}" type="presParOf" srcId="{780EA4CD-7B5A-4AFA-9D86-B0A241B5EA54}" destId="{3687A3A0-4566-4FEE-B521-1D65B6139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A0468-FDB1-4264-B033-520ECD46A61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DBB8738-0295-475B-8AC6-BF79AF8CE45E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2D4D1951-B2D8-4C90-85F3-30845F6DA2F9}" type="par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526CA-3AB0-4059-A633-27B11D8D5059}" type="sib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FCAEF-FA1B-40B6-89F4-B9E9E0079A51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főigazgató</a:t>
          </a:r>
        </a:p>
      </dgm:t>
    </dgm:pt>
    <dgm:pt modelId="{26B37107-8869-4EA8-880F-88E8D05D38C0}" type="par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5EB01-552B-4D20-BABB-858E196D5A62}" type="sib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52961-D20D-45F2-B2B1-C65489286A9F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gm:t>
    </dgm:pt>
    <dgm:pt modelId="{EB42E8D3-F587-45C6-872A-610C0E11483B}" type="par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91E7F-FFB3-472A-906E-D48739E85C7D}" type="sib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0F32B-50B0-4218-B5D2-E1338870A7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gm:t>
    </dgm:pt>
    <dgm:pt modelId="{8D397FEA-581E-4D38-943F-0631F5052B0E}" type="par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A4542-C5EC-4537-A98A-68327398EEBF}" type="sib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78056-4087-4ADD-A345-5662CCE92A5E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D88EA15E-2F0D-4395-85FD-2C9335D73A08}" type="par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A0868-E481-4D3E-80E4-AC61EDCF006E}" type="sib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A7B6-CBF5-4C47-B14E-33B866C1292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gm:t>
    </dgm:pt>
    <dgm:pt modelId="{7263BCA3-E48B-4E36-8B19-0221A1B0D84F}" type="par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29E93-8E4D-49F6-A595-5501FF148BAB}" type="sib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29A61-15F9-4803-AD5A-E300F7B15FD4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8DFCCF9F-2B53-4F94-AA50-B50F81CE3FDE}" type="par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C0685-D0C3-402D-9830-539AAD45253B}" type="sib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28104-5A23-4BCD-9504-23C6B0F432D3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igazgató</a:t>
          </a:r>
        </a:p>
      </dgm:t>
    </dgm:pt>
    <dgm:pt modelId="{14BA70B1-C266-45C4-9E98-2462BA0DC118}" type="par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742D9-22E3-4319-813E-DDBD30B27F3E}" type="sib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EDDE3-BD12-4E2D-9520-3F53EB9AA110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dirty="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72DA48D5-F0A3-4779-853B-FC9AEAF33A8D}" type="par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162C0-D904-400B-B258-53B46A72F52C}" type="sib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713AC-E5A6-4D72-A906-3EFCE3AB4A9C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</a:t>
          </a:r>
        </a:p>
      </dgm:t>
    </dgm:pt>
    <dgm:pt modelId="{567A3D34-2524-47B3-92FC-CB9A22FA6861}" type="par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7FE87-3FDA-4CB9-9DCA-4DB1657AD310}" type="sib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92934-902B-4DA0-BFD4-6CA440F148F5}">
      <dgm:prSet phldrT="[Szöveg]" custT="1"/>
      <dgm:spPr/>
      <dgm:t>
        <a:bodyPr/>
        <a:lstStyle/>
        <a:p>
          <a:r>
            <a:rPr lang="hu-HU" sz="10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gm:t>
    </dgm:pt>
    <dgm:pt modelId="{9BAAEE89-F15B-4A30-9D00-21CF71316C83}" type="par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34D19-4CE7-4E23-8D80-74B251CC7F37}" type="sib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84DF5-A47F-4D22-B11A-CA5B563A8FEE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1</a:t>
          </a:r>
        </a:p>
      </dgm:t>
    </dgm:pt>
    <dgm:pt modelId="{701C7CC1-11BF-4F5F-9932-9588824526BD}" type="par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499D0-CDBB-40D6-B4F4-094F9054C869}" type="sib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E0353-A3E6-412F-8DF8-698C878F51FD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kirendeltség / ügysegéd</a:t>
          </a:r>
        </a:p>
      </dgm:t>
    </dgm:pt>
    <dgm:pt modelId="{C1D78CE6-6E1A-40E7-8B34-FC44C5B037DA}" type="par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DBC0B-7D73-4881-A59A-66F5FC71FE3C}" type="sib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6EE50-A380-4DE9-A2FD-F291824E2849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 helyettes</a:t>
          </a:r>
        </a:p>
      </dgm:t>
    </dgm:pt>
    <dgm:pt modelId="{6A9FB2F4-986A-47FF-98E2-9437003D36BA}" type="par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CB487-CFEB-4B81-AE10-EEEB77AA224D}" type="sib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0E5A-6D9C-4962-A0EC-9226809E0768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E4957C01-41EB-4355-A7C7-BD984D2E4F5A}" type="par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EA391-5352-44B7-AB55-724DCF5E8F37}" type="sib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DABB8-A694-4977-86D6-B5EEBEA351E2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112B2797-A2EC-4401-9E78-6A09C19E9824}" type="par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174D8-387E-44CD-8090-381458DDD3A8}" type="sib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0BDB-FDE0-419B-A4DB-8023F9D8D0B0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2266912-C68E-4D6F-8B6E-C8DCDDAA2B31}" type="par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B86FE-0B05-4214-ABDC-B6C1036321EE}" type="sib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BA2-25DA-42AF-98A6-F646393EFE27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gm:t>
    </dgm:pt>
    <dgm:pt modelId="{B62A2CFD-17A8-4F9F-A4AA-97C64032C2FB}" type="par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677C4-A1DC-4514-9A2A-BF0B2E7628F9}" type="sib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E4D6-8366-45FD-BD29-1A340B736100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gm:t>
    </dgm:pt>
    <dgm:pt modelId="{CBB342A8-02ED-4867-8A5F-480C8C41D247}" type="par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175A6-A9E1-42C9-A1B8-71FDA1BAAD47}" type="sib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B6849-F837-49F9-9C91-551D1AE75956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kabinet</a:t>
          </a:r>
        </a:p>
      </dgm:t>
    </dgm:pt>
    <dgm:pt modelId="{3D44B1B1-BA20-448A-B92C-E5F5EA3A5394}" type="par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29707-6142-4B93-8286-10D0DE4B0D03}" type="sib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8FF75-32B3-4D0B-AC52-5297BFE78817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5B2283EC-F5E4-45A0-AC33-A6FEBE9665F2}" type="par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724E9-3534-4C4F-9599-EE0477368B66}" type="sib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DA3FE-9BC5-418B-A406-65F10CCE4D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B9E542F-026B-427C-A543-2E29EAB59A06}" type="par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57B47-0E5D-40AD-B9C9-88DF0BE91AB7}" type="sib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117F6-89E0-464C-8EBA-B9205D98411A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CBB9599-50ED-46F1-BCDD-D0F7C4B9A77F}" type="par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05A4D-3EAB-4E95-83B7-EC83A906B009}" type="sib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F4ECA-F557-4767-A98C-0DCD6A54F84E}" type="pres">
      <dgm:prSet presAssocID="{5D0A0468-FDB1-4264-B033-520ECD46A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A5AD47-EE01-4BF3-B05A-D2517CA5F1A7}" type="pres">
      <dgm:prSet presAssocID="{B31EA7B6-CBF5-4C47-B14E-33B866C12925}" presName="hierRoot1" presStyleCnt="0">
        <dgm:presLayoutVars>
          <dgm:hierBranch val="init"/>
        </dgm:presLayoutVars>
      </dgm:prSet>
      <dgm:spPr/>
    </dgm:pt>
    <dgm:pt modelId="{D91B05DE-D056-42B8-8CB6-7DC8259237DD}" type="pres">
      <dgm:prSet presAssocID="{B31EA7B6-CBF5-4C47-B14E-33B866C12925}" presName="rootComposite1" presStyleCnt="0"/>
      <dgm:spPr/>
    </dgm:pt>
    <dgm:pt modelId="{78D3B298-CD80-439D-AFDA-BCBA8DF494E1}" type="pres">
      <dgm:prSet presAssocID="{B31EA7B6-CBF5-4C47-B14E-33B866C12925}" presName="rootText1" presStyleLbl="node0" presStyleIdx="0" presStyleCnt="1" custScaleX="247409">
        <dgm:presLayoutVars>
          <dgm:chPref val="3"/>
        </dgm:presLayoutVars>
      </dgm:prSet>
      <dgm:spPr/>
    </dgm:pt>
    <dgm:pt modelId="{6D2D0866-498A-4278-A9DA-57948763BE93}" type="pres">
      <dgm:prSet presAssocID="{B31EA7B6-CBF5-4C47-B14E-33B866C12925}" presName="rootConnector1" presStyleLbl="node1" presStyleIdx="0" presStyleCnt="0"/>
      <dgm:spPr/>
    </dgm:pt>
    <dgm:pt modelId="{31A8A4EB-9B3F-4320-A965-175A427DA357}" type="pres">
      <dgm:prSet presAssocID="{B31EA7B6-CBF5-4C47-B14E-33B866C12925}" presName="hierChild2" presStyleCnt="0"/>
      <dgm:spPr/>
    </dgm:pt>
    <dgm:pt modelId="{A3C98357-871C-4140-8B7A-6652A4DF8EF3}" type="pres">
      <dgm:prSet presAssocID="{2D4D1951-B2D8-4C90-85F3-30845F6DA2F9}" presName="Name37" presStyleLbl="parChTrans1D2" presStyleIdx="0" presStyleCnt="1"/>
      <dgm:spPr/>
    </dgm:pt>
    <dgm:pt modelId="{CD026193-7041-4DE2-B9A5-BCF558FBCB88}" type="pres">
      <dgm:prSet presAssocID="{2DBB8738-0295-475B-8AC6-BF79AF8CE45E}" presName="hierRoot2" presStyleCnt="0">
        <dgm:presLayoutVars>
          <dgm:hierBranch/>
        </dgm:presLayoutVars>
      </dgm:prSet>
      <dgm:spPr/>
    </dgm:pt>
    <dgm:pt modelId="{EBE3D51A-3153-4211-9D57-8C0DD6336500}" type="pres">
      <dgm:prSet presAssocID="{2DBB8738-0295-475B-8AC6-BF79AF8CE45E}" presName="rootComposite" presStyleCnt="0"/>
      <dgm:spPr/>
    </dgm:pt>
    <dgm:pt modelId="{4A87BAC0-ABA3-49F0-80AD-1F23C1552ADC}" type="pres">
      <dgm:prSet presAssocID="{2DBB8738-0295-475B-8AC6-BF79AF8CE45E}" presName="rootText" presStyleLbl="node2" presStyleIdx="0" presStyleCnt="1" custScaleX="146502">
        <dgm:presLayoutVars>
          <dgm:chPref val="3"/>
        </dgm:presLayoutVars>
      </dgm:prSet>
      <dgm:spPr/>
    </dgm:pt>
    <dgm:pt modelId="{74B76603-3972-4E3F-9980-A9F3D25D95C3}" type="pres">
      <dgm:prSet presAssocID="{2DBB8738-0295-475B-8AC6-BF79AF8CE45E}" presName="rootConnector" presStyleLbl="node2" presStyleIdx="0" presStyleCnt="1"/>
      <dgm:spPr/>
    </dgm:pt>
    <dgm:pt modelId="{6FFF3449-B6AB-4A43-8403-B7CAE847663C}" type="pres">
      <dgm:prSet presAssocID="{2DBB8738-0295-475B-8AC6-BF79AF8CE45E}" presName="hierChild4" presStyleCnt="0"/>
      <dgm:spPr/>
    </dgm:pt>
    <dgm:pt modelId="{EB07D680-E842-4DCC-8939-C1A4648BE981}" type="pres">
      <dgm:prSet presAssocID="{B62A2CFD-17A8-4F9F-A4AA-97C64032C2FB}" presName="Name35" presStyleLbl="parChTrans1D3" presStyleIdx="0" presStyleCnt="4"/>
      <dgm:spPr/>
    </dgm:pt>
    <dgm:pt modelId="{3F200245-5F55-450D-8D0A-E22C9878D919}" type="pres">
      <dgm:prSet presAssocID="{E9E5DBA2-25DA-42AF-98A6-F646393EFE27}" presName="hierRoot2" presStyleCnt="0">
        <dgm:presLayoutVars>
          <dgm:hierBranch val="init"/>
        </dgm:presLayoutVars>
      </dgm:prSet>
      <dgm:spPr/>
    </dgm:pt>
    <dgm:pt modelId="{562C24E3-E165-4E9E-83AD-8A3ECADCFA9D}" type="pres">
      <dgm:prSet presAssocID="{E9E5DBA2-25DA-42AF-98A6-F646393EFE27}" presName="rootComposite" presStyleCnt="0"/>
      <dgm:spPr/>
    </dgm:pt>
    <dgm:pt modelId="{9A5C5616-71BF-4A3C-B8CE-D43E96B00E39}" type="pres">
      <dgm:prSet presAssocID="{E9E5DBA2-25DA-42AF-98A6-F646393EFE27}" presName="rootText" presStyleLbl="node3" presStyleIdx="0" presStyleCnt="4">
        <dgm:presLayoutVars>
          <dgm:chPref val="3"/>
        </dgm:presLayoutVars>
      </dgm:prSet>
      <dgm:spPr/>
    </dgm:pt>
    <dgm:pt modelId="{BF8BDFDA-400E-4E7C-A826-2AB3B3E0F179}" type="pres">
      <dgm:prSet presAssocID="{E9E5DBA2-25DA-42AF-98A6-F646393EFE27}" presName="rootConnector" presStyleLbl="node3" presStyleIdx="0" presStyleCnt="4"/>
      <dgm:spPr/>
    </dgm:pt>
    <dgm:pt modelId="{5E61693C-8E19-48B1-98D2-B20A7E18A1E1}" type="pres">
      <dgm:prSet presAssocID="{E9E5DBA2-25DA-42AF-98A6-F646393EFE27}" presName="hierChild4" presStyleCnt="0"/>
      <dgm:spPr/>
    </dgm:pt>
    <dgm:pt modelId="{EF179D97-EFD6-4307-BA5C-73B8B0AC350D}" type="pres">
      <dgm:prSet presAssocID="{E9E5DBA2-25DA-42AF-98A6-F646393EFE27}" presName="hierChild5" presStyleCnt="0"/>
      <dgm:spPr/>
    </dgm:pt>
    <dgm:pt modelId="{91BCDD8C-169C-4E85-BB92-E2E3B1A24268}" type="pres">
      <dgm:prSet presAssocID="{CBB342A8-02ED-4867-8A5F-480C8C41D247}" presName="Name35" presStyleLbl="parChTrans1D3" presStyleIdx="1" presStyleCnt="4"/>
      <dgm:spPr/>
    </dgm:pt>
    <dgm:pt modelId="{12BE23FE-CB44-41F4-85B8-D5678A8CE1A9}" type="pres">
      <dgm:prSet presAssocID="{BBDEE4D6-8366-45FD-BD29-1A340B736100}" presName="hierRoot2" presStyleCnt="0">
        <dgm:presLayoutVars>
          <dgm:hierBranch val="init"/>
        </dgm:presLayoutVars>
      </dgm:prSet>
      <dgm:spPr/>
    </dgm:pt>
    <dgm:pt modelId="{7FB3DC0E-43AB-4430-9E1D-1CC3338BFA8C}" type="pres">
      <dgm:prSet presAssocID="{BBDEE4D6-8366-45FD-BD29-1A340B736100}" presName="rootComposite" presStyleCnt="0"/>
      <dgm:spPr/>
    </dgm:pt>
    <dgm:pt modelId="{664D30D0-51FF-4304-9104-09AD692019C8}" type="pres">
      <dgm:prSet presAssocID="{BBDEE4D6-8366-45FD-BD29-1A340B736100}" presName="rootText" presStyleLbl="node3" presStyleIdx="1" presStyleCnt="4">
        <dgm:presLayoutVars>
          <dgm:chPref val="3"/>
        </dgm:presLayoutVars>
      </dgm:prSet>
      <dgm:spPr/>
    </dgm:pt>
    <dgm:pt modelId="{1E0BAAD3-E040-44BA-964C-6F049A230E5F}" type="pres">
      <dgm:prSet presAssocID="{BBDEE4D6-8366-45FD-BD29-1A340B736100}" presName="rootConnector" presStyleLbl="node3" presStyleIdx="1" presStyleCnt="4"/>
      <dgm:spPr/>
    </dgm:pt>
    <dgm:pt modelId="{97C63537-7030-4EB4-8A91-38ED436166B0}" type="pres">
      <dgm:prSet presAssocID="{BBDEE4D6-8366-45FD-BD29-1A340B736100}" presName="hierChild4" presStyleCnt="0"/>
      <dgm:spPr/>
    </dgm:pt>
    <dgm:pt modelId="{5BC4A7F2-8E53-44DD-99A0-4FCB435F1B9D}" type="pres">
      <dgm:prSet presAssocID="{BBDEE4D6-8366-45FD-BD29-1A340B736100}" presName="hierChild5" presStyleCnt="0"/>
      <dgm:spPr/>
    </dgm:pt>
    <dgm:pt modelId="{0A0F97C1-2E40-4CF4-B1F7-20E41BD9FD4B}" type="pres">
      <dgm:prSet presAssocID="{3D44B1B1-BA20-448A-B92C-E5F5EA3A5394}" presName="Name35" presStyleLbl="parChTrans1D3" presStyleIdx="2" presStyleCnt="4"/>
      <dgm:spPr/>
    </dgm:pt>
    <dgm:pt modelId="{9A3B4654-5169-4BA2-9391-333F98A04F20}" type="pres">
      <dgm:prSet presAssocID="{F6BB6849-F837-49F9-9C91-551D1AE75956}" presName="hierRoot2" presStyleCnt="0">
        <dgm:presLayoutVars>
          <dgm:hierBranch val="init"/>
        </dgm:presLayoutVars>
      </dgm:prSet>
      <dgm:spPr/>
    </dgm:pt>
    <dgm:pt modelId="{34E1F62B-6000-47E0-A846-BDD8CA80FC78}" type="pres">
      <dgm:prSet presAssocID="{F6BB6849-F837-49F9-9C91-551D1AE75956}" presName="rootComposite" presStyleCnt="0"/>
      <dgm:spPr/>
    </dgm:pt>
    <dgm:pt modelId="{CF16F7B1-AFB4-437A-A332-7D1787AA48BF}" type="pres">
      <dgm:prSet presAssocID="{F6BB6849-F837-49F9-9C91-551D1AE75956}" presName="rootText" presStyleLbl="node3" presStyleIdx="2" presStyleCnt="4">
        <dgm:presLayoutVars>
          <dgm:chPref val="3"/>
        </dgm:presLayoutVars>
      </dgm:prSet>
      <dgm:spPr/>
    </dgm:pt>
    <dgm:pt modelId="{A3630630-209E-461C-B91D-9F2B272B23CF}" type="pres">
      <dgm:prSet presAssocID="{F6BB6849-F837-49F9-9C91-551D1AE75956}" presName="rootConnector" presStyleLbl="node3" presStyleIdx="2" presStyleCnt="4"/>
      <dgm:spPr/>
    </dgm:pt>
    <dgm:pt modelId="{4AC2DFD0-4D1D-4303-8485-E43452F13AD1}" type="pres">
      <dgm:prSet presAssocID="{F6BB6849-F837-49F9-9C91-551D1AE75956}" presName="hierChild4" presStyleCnt="0"/>
      <dgm:spPr/>
    </dgm:pt>
    <dgm:pt modelId="{CAD5427B-EBD2-4411-B89D-A8AF235546BF}" type="pres">
      <dgm:prSet presAssocID="{F6BB6849-F837-49F9-9C91-551D1AE75956}" presName="hierChild5" presStyleCnt="0"/>
      <dgm:spPr/>
    </dgm:pt>
    <dgm:pt modelId="{D0FBF17B-5A95-4C3D-9B3D-B3816AD868E5}" type="pres">
      <dgm:prSet presAssocID="{26B37107-8869-4EA8-880F-88E8D05D38C0}" presName="Name35" presStyleLbl="parChTrans1D3" presStyleIdx="3" presStyleCnt="4"/>
      <dgm:spPr/>
    </dgm:pt>
    <dgm:pt modelId="{FBE3F49A-4B03-4BF9-89D9-BB10A961BA84}" type="pres">
      <dgm:prSet presAssocID="{D29FCAEF-FA1B-40B6-89F4-B9E9E0079A51}" presName="hierRoot2" presStyleCnt="0">
        <dgm:presLayoutVars>
          <dgm:hierBranch/>
        </dgm:presLayoutVars>
      </dgm:prSet>
      <dgm:spPr/>
    </dgm:pt>
    <dgm:pt modelId="{26FD0020-6EA0-45AA-A4C9-DB4834A990DA}" type="pres">
      <dgm:prSet presAssocID="{D29FCAEF-FA1B-40B6-89F4-B9E9E0079A51}" presName="rootComposite" presStyleCnt="0"/>
      <dgm:spPr/>
    </dgm:pt>
    <dgm:pt modelId="{3EC9EE23-C1A5-43AA-8772-8654F268B54D}" type="pres">
      <dgm:prSet presAssocID="{D29FCAEF-FA1B-40B6-89F4-B9E9E0079A51}" presName="rootText" presStyleLbl="node3" presStyleIdx="3" presStyleCnt="4">
        <dgm:presLayoutVars>
          <dgm:chPref val="3"/>
        </dgm:presLayoutVars>
      </dgm:prSet>
      <dgm:spPr/>
    </dgm:pt>
    <dgm:pt modelId="{2793A2C6-0C85-403E-A8DC-3A9843C0F81E}" type="pres">
      <dgm:prSet presAssocID="{D29FCAEF-FA1B-40B6-89F4-B9E9E0079A51}" presName="rootConnector" presStyleLbl="node3" presStyleIdx="3" presStyleCnt="4"/>
      <dgm:spPr/>
    </dgm:pt>
    <dgm:pt modelId="{252818CC-6C70-4CCC-B9E0-C5F2F39EFB24}" type="pres">
      <dgm:prSet presAssocID="{D29FCAEF-FA1B-40B6-89F4-B9E9E0079A51}" presName="hierChild4" presStyleCnt="0"/>
      <dgm:spPr/>
    </dgm:pt>
    <dgm:pt modelId="{F16C9CC1-9E22-4DFB-8C1E-8FDBC5E1FD4F}" type="pres">
      <dgm:prSet presAssocID="{8D397FEA-581E-4D38-943F-0631F5052B0E}" presName="Name35" presStyleLbl="parChTrans1D4" presStyleIdx="0" presStyleCnt="17"/>
      <dgm:spPr/>
    </dgm:pt>
    <dgm:pt modelId="{C8329F22-FBA7-49C0-99A8-1D4074C8CF4B}" type="pres">
      <dgm:prSet presAssocID="{84A0F32B-50B0-4218-B5D2-E1338870A792}" presName="hierRoot2" presStyleCnt="0">
        <dgm:presLayoutVars>
          <dgm:hierBranch val="l"/>
        </dgm:presLayoutVars>
      </dgm:prSet>
      <dgm:spPr/>
    </dgm:pt>
    <dgm:pt modelId="{8DEFBFD6-5F5C-4843-94BC-B5EF47BA8A60}" type="pres">
      <dgm:prSet presAssocID="{84A0F32B-50B0-4218-B5D2-E1338870A792}" presName="rootComposite" presStyleCnt="0"/>
      <dgm:spPr/>
    </dgm:pt>
    <dgm:pt modelId="{1CD6CA7D-D840-4FF6-B29F-344C8D23ABA3}" type="pres">
      <dgm:prSet presAssocID="{84A0F32B-50B0-4218-B5D2-E1338870A792}" presName="rootText" presStyleLbl="node4" presStyleIdx="0" presStyleCnt="15">
        <dgm:presLayoutVars>
          <dgm:chPref val="3"/>
        </dgm:presLayoutVars>
      </dgm:prSet>
      <dgm:spPr/>
    </dgm:pt>
    <dgm:pt modelId="{01AD18D8-87E1-46AB-ABD5-A02B4D6EAF65}" type="pres">
      <dgm:prSet presAssocID="{84A0F32B-50B0-4218-B5D2-E1338870A792}" presName="rootConnector" presStyleLbl="node4" presStyleIdx="0" presStyleCnt="15"/>
      <dgm:spPr/>
    </dgm:pt>
    <dgm:pt modelId="{D2E72A2F-C414-43E7-974E-C0E375197AE0}" type="pres">
      <dgm:prSet presAssocID="{84A0F32B-50B0-4218-B5D2-E1338870A792}" presName="hierChild4" presStyleCnt="0"/>
      <dgm:spPr/>
    </dgm:pt>
    <dgm:pt modelId="{002F7B9D-5D44-41BB-846A-24610559ABDE}" type="pres">
      <dgm:prSet presAssocID="{D88EA15E-2F0D-4395-85FD-2C9335D73A08}" presName="Name50" presStyleLbl="parChTrans1D4" presStyleIdx="1" presStyleCnt="17"/>
      <dgm:spPr/>
    </dgm:pt>
    <dgm:pt modelId="{DA817BB9-18B8-4281-89BB-D792C498689E}" type="pres">
      <dgm:prSet presAssocID="{72278056-4087-4ADD-A345-5662CCE92A5E}" presName="hierRoot2" presStyleCnt="0">
        <dgm:presLayoutVars>
          <dgm:hierBranch val="init"/>
        </dgm:presLayoutVars>
      </dgm:prSet>
      <dgm:spPr/>
    </dgm:pt>
    <dgm:pt modelId="{AB35746F-D8DF-4CAC-AB2C-8BC475B7451E}" type="pres">
      <dgm:prSet presAssocID="{72278056-4087-4ADD-A345-5662CCE92A5E}" presName="rootComposite" presStyleCnt="0"/>
      <dgm:spPr/>
    </dgm:pt>
    <dgm:pt modelId="{EA92C560-8945-4538-9222-205CC1C86CEA}" type="pres">
      <dgm:prSet presAssocID="{72278056-4087-4ADD-A345-5662CCE92A5E}" presName="rootText" presStyleLbl="node4" presStyleIdx="1" presStyleCnt="15">
        <dgm:presLayoutVars>
          <dgm:chPref val="3"/>
        </dgm:presLayoutVars>
      </dgm:prSet>
      <dgm:spPr/>
    </dgm:pt>
    <dgm:pt modelId="{9FBAE3FB-D89B-4144-B4A6-A207DEB91824}" type="pres">
      <dgm:prSet presAssocID="{72278056-4087-4ADD-A345-5662CCE92A5E}" presName="rootConnector" presStyleLbl="node4" presStyleIdx="1" presStyleCnt="15"/>
      <dgm:spPr/>
    </dgm:pt>
    <dgm:pt modelId="{439B403B-FED1-4BD2-AB46-315400B32914}" type="pres">
      <dgm:prSet presAssocID="{72278056-4087-4ADD-A345-5662CCE92A5E}" presName="hierChild4" presStyleCnt="0"/>
      <dgm:spPr/>
    </dgm:pt>
    <dgm:pt modelId="{6A87C589-077A-4C91-8F42-390C4E456D02}" type="pres">
      <dgm:prSet presAssocID="{72278056-4087-4ADD-A345-5662CCE92A5E}" presName="hierChild5" presStyleCnt="0"/>
      <dgm:spPr/>
    </dgm:pt>
    <dgm:pt modelId="{162B2376-3782-4238-973A-1DA4BDDD7576}" type="pres">
      <dgm:prSet presAssocID="{8B9E542F-026B-427C-A543-2E29EAB59A06}" presName="Name50" presStyleLbl="parChTrans1D4" presStyleIdx="2" presStyleCnt="17"/>
      <dgm:spPr/>
    </dgm:pt>
    <dgm:pt modelId="{3437CF0A-FEEC-4922-AD03-C167DF4F87F7}" type="pres">
      <dgm:prSet presAssocID="{9B8DA3FE-9BC5-418B-A406-65F10CCE4D92}" presName="hierRoot2" presStyleCnt="0">
        <dgm:presLayoutVars>
          <dgm:hierBranch val="init"/>
        </dgm:presLayoutVars>
      </dgm:prSet>
      <dgm:spPr/>
    </dgm:pt>
    <dgm:pt modelId="{9ADA6F7F-5327-432C-B59E-A5BDB31FB09D}" type="pres">
      <dgm:prSet presAssocID="{9B8DA3FE-9BC5-418B-A406-65F10CCE4D92}" presName="rootComposite" presStyleCnt="0"/>
      <dgm:spPr/>
    </dgm:pt>
    <dgm:pt modelId="{B607233B-5E6F-4716-BAF8-55A269B801F8}" type="pres">
      <dgm:prSet presAssocID="{9B8DA3FE-9BC5-418B-A406-65F10CCE4D92}" presName="rootText" presStyleLbl="node4" presStyleIdx="2" presStyleCnt="15">
        <dgm:presLayoutVars>
          <dgm:chPref val="3"/>
        </dgm:presLayoutVars>
      </dgm:prSet>
      <dgm:spPr/>
    </dgm:pt>
    <dgm:pt modelId="{FFD57343-A8C2-40ED-9924-1062C5B05D9B}" type="pres">
      <dgm:prSet presAssocID="{9B8DA3FE-9BC5-418B-A406-65F10CCE4D92}" presName="rootConnector" presStyleLbl="node4" presStyleIdx="2" presStyleCnt="15"/>
      <dgm:spPr/>
    </dgm:pt>
    <dgm:pt modelId="{8A98F3AB-2A5D-407D-96F4-3BA0EA2E7843}" type="pres">
      <dgm:prSet presAssocID="{9B8DA3FE-9BC5-418B-A406-65F10CCE4D92}" presName="hierChild4" presStyleCnt="0"/>
      <dgm:spPr/>
    </dgm:pt>
    <dgm:pt modelId="{006C4974-B80C-4009-8F62-0F760AF88275}" type="pres">
      <dgm:prSet presAssocID="{9B8DA3FE-9BC5-418B-A406-65F10CCE4D92}" presName="hierChild5" presStyleCnt="0"/>
      <dgm:spPr/>
    </dgm:pt>
    <dgm:pt modelId="{D7D58F46-9CDF-4B5A-9835-B584C9932E90}" type="pres">
      <dgm:prSet presAssocID="{84A0F32B-50B0-4218-B5D2-E1338870A792}" presName="hierChild5" presStyleCnt="0"/>
      <dgm:spPr/>
    </dgm:pt>
    <dgm:pt modelId="{6A5B0630-DDEC-415D-9F4B-08A9B609A8FF}" type="pres">
      <dgm:prSet presAssocID="{D2266912-C68E-4D6F-8B6E-C8DCDDAA2B31}" presName="Name35" presStyleLbl="parChTrans1D4" presStyleIdx="3" presStyleCnt="17"/>
      <dgm:spPr/>
    </dgm:pt>
    <dgm:pt modelId="{83D5A974-065D-4E6C-A721-7D06E73CFF9A}" type="pres">
      <dgm:prSet presAssocID="{E34E0BDB-FDE0-419B-A4DB-8023F9D8D0B0}" presName="hierRoot2" presStyleCnt="0">
        <dgm:presLayoutVars>
          <dgm:hierBranch val="init"/>
        </dgm:presLayoutVars>
      </dgm:prSet>
      <dgm:spPr/>
    </dgm:pt>
    <dgm:pt modelId="{914BF0C4-CDF0-49DC-ADCE-E8657A7E1448}" type="pres">
      <dgm:prSet presAssocID="{E34E0BDB-FDE0-419B-A4DB-8023F9D8D0B0}" presName="rootComposite" presStyleCnt="0"/>
      <dgm:spPr/>
    </dgm:pt>
    <dgm:pt modelId="{894BAEB2-C884-4345-9206-A04C1B1C6E8A}" type="pres">
      <dgm:prSet presAssocID="{E34E0BDB-FDE0-419B-A4DB-8023F9D8D0B0}" presName="rootText" presStyleLbl="node4" presStyleIdx="3" presStyleCnt="15">
        <dgm:presLayoutVars>
          <dgm:chPref val="3"/>
        </dgm:presLayoutVars>
      </dgm:prSet>
      <dgm:spPr/>
    </dgm:pt>
    <dgm:pt modelId="{5FDE4041-9632-48E5-8F00-EFE0CBC5615A}" type="pres">
      <dgm:prSet presAssocID="{E34E0BDB-FDE0-419B-A4DB-8023F9D8D0B0}" presName="rootConnector" presStyleLbl="node4" presStyleIdx="3" presStyleCnt="15"/>
      <dgm:spPr/>
    </dgm:pt>
    <dgm:pt modelId="{084C43A1-6061-438E-83E3-31F821599C10}" type="pres">
      <dgm:prSet presAssocID="{E34E0BDB-FDE0-419B-A4DB-8023F9D8D0B0}" presName="hierChild4" presStyleCnt="0"/>
      <dgm:spPr/>
    </dgm:pt>
    <dgm:pt modelId="{3F52ADB0-0D58-4495-B839-A8FC9B759A75}" type="pres">
      <dgm:prSet presAssocID="{E34E0BDB-FDE0-419B-A4DB-8023F9D8D0B0}" presName="hierChild5" presStyleCnt="0"/>
      <dgm:spPr/>
    </dgm:pt>
    <dgm:pt modelId="{1A2640EB-DC22-4267-B77A-4822C92E7B05}" type="pres">
      <dgm:prSet presAssocID="{EB42E8D3-F587-45C6-872A-610C0E11483B}" presName="Name35" presStyleLbl="parChTrans1D4" presStyleIdx="4" presStyleCnt="17"/>
      <dgm:spPr/>
    </dgm:pt>
    <dgm:pt modelId="{15679B29-ECC2-4AA8-BC4C-E7BD9EA3C381}" type="pres">
      <dgm:prSet presAssocID="{16B52961-D20D-45F2-B2B1-C65489286A9F}" presName="hierRoot2" presStyleCnt="0">
        <dgm:presLayoutVars>
          <dgm:hierBranch/>
        </dgm:presLayoutVars>
      </dgm:prSet>
      <dgm:spPr/>
    </dgm:pt>
    <dgm:pt modelId="{56AB1661-C735-4DD6-893E-75C48DC7A5F9}" type="pres">
      <dgm:prSet presAssocID="{16B52961-D20D-45F2-B2B1-C65489286A9F}" presName="rootComposite" presStyleCnt="0"/>
      <dgm:spPr/>
    </dgm:pt>
    <dgm:pt modelId="{44BAB333-8D62-4A06-AA10-F702FF70BCF0}" type="pres">
      <dgm:prSet presAssocID="{16B52961-D20D-45F2-B2B1-C65489286A9F}" presName="rootText" presStyleLbl="node4" presStyleIdx="4" presStyleCnt="15">
        <dgm:presLayoutVars>
          <dgm:chPref val="3"/>
        </dgm:presLayoutVars>
      </dgm:prSet>
      <dgm:spPr/>
    </dgm:pt>
    <dgm:pt modelId="{CFD47D93-5AD9-458B-88FE-2FC63A98299E}" type="pres">
      <dgm:prSet presAssocID="{16B52961-D20D-45F2-B2B1-C65489286A9F}" presName="rootConnector" presStyleLbl="node4" presStyleIdx="4" presStyleCnt="15"/>
      <dgm:spPr/>
    </dgm:pt>
    <dgm:pt modelId="{96E2BA3B-4553-414C-B606-F14B5B777D2A}" type="pres">
      <dgm:prSet presAssocID="{16B52961-D20D-45F2-B2B1-C65489286A9F}" presName="hierChild4" presStyleCnt="0"/>
      <dgm:spPr/>
    </dgm:pt>
    <dgm:pt modelId="{65876B11-96B7-4F18-BA4C-20312BE36F96}" type="pres">
      <dgm:prSet presAssocID="{8DFCCF9F-2B53-4F94-AA50-B50F81CE3FDE}" presName="Name35" presStyleLbl="parChTrans1D4" presStyleIdx="5" presStyleCnt="17"/>
      <dgm:spPr/>
    </dgm:pt>
    <dgm:pt modelId="{A5C1F2A1-A744-4278-8D5C-7BD5BF1FD5D0}" type="pres">
      <dgm:prSet presAssocID="{ADE29A61-15F9-4803-AD5A-E300F7B15FD4}" presName="hierRoot2" presStyleCnt="0">
        <dgm:presLayoutVars>
          <dgm:hierBranch val="init"/>
        </dgm:presLayoutVars>
      </dgm:prSet>
      <dgm:spPr/>
    </dgm:pt>
    <dgm:pt modelId="{3673330F-F0A8-4A3E-A54C-36A1421549EA}" type="pres">
      <dgm:prSet presAssocID="{ADE29A61-15F9-4803-AD5A-E300F7B15FD4}" presName="rootComposite" presStyleCnt="0"/>
      <dgm:spPr/>
    </dgm:pt>
    <dgm:pt modelId="{15246C30-5916-4563-9DF2-CB9E7A52B025}" type="pres">
      <dgm:prSet presAssocID="{ADE29A61-15F9-4803-AD5A-E300F7B15FD4}" presName="rootText" presStyleLbl="node4" presStyleIdx="5" presStyleCnt="15">
        <dgm:presLayoutVars>
          <dgm:chPref val="3"/>
        </dgm:presLayoutVars>
      </dgm:prSet>
      <dgm:spPr/>
    </dgm:pt>
    <dgm:pt modelId="{BE77AB75-BF50-4379-A34A-1F9530B21E9B}" type="pres">
      <dgm:prSet presAssocID="{ADE29A61-15F9-4803-AD5A-E300F7B15FD4}" presName="rootConnector" presStyleLbl="node4" presStyleIdx="5" presStyleCnt="15"/>
      <dgm:spPr/>
    </dgm:pt>
    <dgm:pt modelId="{041572CA-5E5A-4293-ADB9-FEBF156590D9}" type="pres">
      <dgm:prSet presAssocID="{ADE29A61-15F9-4803-AD5A-E300F7B15FD4}" presName="hierChild4" presStyleCnt="0"/>
      <dgm:spPr/>
    </dgm:pt>
    <dgm:pt modelId="{1ED88010-F425-4938-A811-D7E7EA92750C}" type="pres">
      <dgm:prSet presAssocID="{ADE29A61-15F9-4803-AD5A-E300F7B15FD4}" presName="hierChild5" presStyleCnt="0"/>
      <dgm:spPr/>
    </dgm:pt>
    <dgm:pt modelId="{27445338-2CD6-4C5C-AF73-9C6F7E2D462A}" type="pres">
      <dgm:prSet presAssocID="{DCBB9599-50ED-46F1-BCDD-D0F7C4B9A77F}" presName="Name35" presStyleLbl="parChTrans1D4" presStyleIdx="6" presStyleCnt="17"/>
      <dgm:spPr/>
    </dgm:pt>
    <dgm:pt modelId="{2F6345A6-6088-449E-B105-C8FBA0E07658}" type="pres">
      <dgm:prSet presAssocID="{C79117F6-89E0-464C-8EBA-B9205D98411A}" presName="hierRoot2" presStyleCnt="0">
        <dgm:presLayoutVars>
          <dgm:hierBranch val="init"/>
        </dgm:presLayoutVars>
      </dgm:prSet>
      <dgm:spPr/>
    </dgm:pt>
    <dgm:pt modelId="{8C359D30-8981-4EC0-89A8-8DA782F4658A}" type="pres">
      <dgm:prSet presAssocID="{C79117F6-89E0-464C-8EBA-B9205D98411A}" presName="rootComposite" presStyleCnt="0"/>
      <dgm:spPr/>
    </dgm:pt>
    <dgm:pt modelId="{0C2CCFEE-35AE-4E1E-8661-13CEFC153051}" type="pres">
      <dgm:prSet presAssocID="{C79117F6-89E0-464C-8EBA-B9205D98411A}" presName="rootText" presStyleLbl="node4" presStyleIdx="6" presStyleCnt="15">
        <dgm:presLayoutVars>
          <dgm:chPref val="3"/>
        </dgm:presLayoutVars>
      </dgm:prSet>
      <dgm:spPr/>
    </dgm:pt>
    <dgm:pt modelId="{B1487AFC-5140-462B-BCCE-D18AE1291D05}" type="pres">
      <dgm:prSet presAssocID="{C79117F6-89E0-464C-8EBA-B9205D98411A}" presName="rootConnector" presStyleLbl="node4" presStyleIdx="6" presStyleCnt="15"/>
      <dgm:spPr/>
    </dgm:pt>
    <dgm:pt modelId="{63F229C2-90B1-44D5-B483-E9B1C0EF4BEE}" type="pres">
      <dgm:prSet presAssocID="{C79117F6-89E0-464C-8EBA-B9205D98411A}" presName="hierChild4" presStyleCnt="0"/>
      <dgm:spPr/>
    </dgm:pt>
    <dgm:pt modelId="{B587077A-30C7-4865-BF2D-7221DA52B4F6}" type="pres">
      <dgm:prSet presAssocID="{C79117F6-89E0-464C-8EBA-B9205D98411A}" presName="hierChild5" presStyleCnt="0"/>
      <dgm:spPr/>
    </dgm:pt>
    <dgm:pt modelId="{3FA0D376-5B0C-4A83-9989-5E051B1A7A75}" type="pres">
      <dgm:prSet presAssocID="{16B52961-D20D-45F2-B2B1-C65489286A9F}" presName="hierChild5" presStyleCnt="0"/>
      <dgm:spPr/>
    </dgm:pt>
    <dgm:pt modelId="{B5CEAA6F-C4E0-41A1-87B5-77916F176513}" type="pres">
      <dgm:prSet presAssocID="{112B2797-A2EC-4401-9E78-6A09C19E9824}" presName="Name35" presStyleLbl="parChTrans1D4" presStyleIdx="7" presStyleCnt="17"/>
      <dgm:spPr/>
    </dgm:pt>
    <dgm:pt modelId="{017CEADA-B0AC-4B14-A79F-0B3817876B7D}" type="pres">
      <dgm:prSet presAssocID="{569DABB8-A694-4977-86D6-B5EEBEA351E2}" presName="hierRoot2" presStyleCnt="0">
        <dgm:presLayoutVars>
          <dgm:hierBranch val="init"/>
        </dgm:presLayoutVars>
      </dgm:prSet>
      <dgm:spPr/>
    </dgm:pt>
    <dgm:pt modelId="{E6808A28-D6A7-453D-8BE0-FD2844889D6D}" type="pres">
      <dgm:prSet presAssocID="{569DABB8-A694-4977-86D6-B5EEBEA351E2}" presName="rootComposite" presStyleCnt="0"/>
      <dgm:spPr/>
    </dgm:pt>
    <dgm:pt modelId="{5CD4A7D5-1EC7-4FCE-99A5-0F0C1866B945}" type="pres">
      <dgm:prSet presAssocID="{569DABB8-A694-4977-86D6-B5EEBEA351E2}" presName="rootText" presStyleLbl="node4" presStyleIdx="7" presStyleCnt="15">
        <dgm:presLayoutVars>
          <dgm:chPref val="3"/>
        </dgm:presLayoutVars>
      </dgm:prSet>
      <dgm:spPr/>
    </dgm:pt>
    <dgm:pt modelId="{F2F85E06-10B5-4680-93EA-FCB8DB84FAE9}" type="pres">
      <dgm:prSet presAssocID="{569DABB8-A694-4977-86D6-B5EEBEA351E2}" presName="rootConnector" presStyleLbl="node4" presStyleIdx="7" presStyleCnt="15"/>
      <dgm:spPr/>
    </dgm:pt>
    <dgm:pt modelId="{89949D15-F9E6-45A3-BF0C-7FD310CD6798}" type="pres">
      <dgm:prSet presAssocID="{569DABB8-A694-4977-86D6-B5EEBEA351E2}" presName="hierChild4" presStyleCnt="0"/>
      <dgm:spPr/>
    </dgm:pt>
    <dgm:pt modelId="{38E17656-CDDD-4215-BBFC-F61D535F81FD}" type="pres">
      <dgm:prSet presAssocID="{569DABB8-A694-4977-86D6-B5EEBEA351E2}" presName="hierChild5" presStyleCnt="0"/>
      <dgm:spPr/>
    </dgm:pt>
    <dgm:pt modelId="{012C630D-C00A-4332-BF46-C7E7A65DB73E}" type="pres">
      <dgm:prSet presAssocID="{72DA48D5-F0A3-4779-853B-FC9AEAF33A8D}" presName="Name35" presStyleLbl="parChTrans1D4" presStyleIdx="8" presStyleCnt="17"/>
      <dgm:spPr/>
    </dgm:pt>
    <dgm:pt modelId="{F68C98D4-B3E9-4B0A-BE91-7548DC90AC2D}" type="pres">
      <dgm:prSet presAssocID="{569EDDE3-BD12-4E2D-9520-3F53EB9AA110}" presName="hierRoot2" presStyleCnt="0">
        <dgm:presLayoutVars>
          <dgm:hierBranch val="init"/>
        </dgm:presLayoutVars>
      </dgm:prSet>
      <dgm:spPr/>
    </dgm:pt>
    <dgm:pt modelId="{DFBB1B3B-D162-4F1B-94F0-CDE162821980}" type="pres">
      <dgm:prSet presAssocID="{569EDDE3-BD12-4E2D-9520-3F53EB9AA110}" presName="rootComposite" presStyleCnt="0"/>
      <dgm:spPr/>
    </dgm:pt>
    <dgm:pt modelId="{D0A11C30-CD3F-4FE2-B13B-5D6570881FDE}" type="pres">
      <dgm:prSet presAssocID="{569EDDE3-BD12-4E2D-9520-3F53EB9AA110}" presName="rootText" presStyleLbl="node4" presStyleIdx="8" presStyleCnt="15" custScaleX="146584">
        <dgm:presLayoutVars>
          <dgm:chPref val="3"/>
        </dgm:presLayoutVars>
      </dgm:prSet>
      <dgm:spPr/>
    </dgm:pt>
    <dgm:pt modelId="{626DB85A-FD55-4440-904E-C539D7AA80B2}" type="pres">
      <dgm:prSet presAssocID="{569EDDE3-BD12-4E2D-9520-3F53EB9AA110}" presName="rootConnector" presStyleLbl="node4" presStyleIdx="8" presStyleCnt="15"/>
      <dgm:spPr/>
    </dgm:pt>
    <dgm:pt modelId="{6E7081CC-F0D8-4053-883A-169E81DFBA15}" type="pres">
      <dgm:prSet presAssocID="{569EDDE3-BD12-4E2D-9520-3F53EB9AA110}" presName="hierChild4" presStyleCnt="0"/>
      <dgm:spPr/>
    </dgm:pt>
    <dgm:pt modelId="{7FFA2F9E-17A7-442E-8740-F4CCD1C1EAF6}" type="pres">
      <dgm:prSet presAssocID="{567A3D34-2524-47B3-92FC-CB9A22FA6861}" presName="Name37" presStyleLbl="parChTrans1D4" presStyleIdx="9" presStyleCnt="17"/>
      <dgm:spPr/>
    </dgm:pt>
    <dgm:pt modelId="{0B67BD02-1E37-4E8E-BA02-14F441F501F9}" type="pres">
      <dgm:prSet presAssocID="{384713AC-E5A6-4D72-A906-3EFCE3AB4A9C}" presName="hierRoot2" presStyleCnt="0">
        <dgm:presLayoutVars>
          <dgm:hierBranch/>
        </dgm:presLayoutVars>
      </dgm:prSet>
      <dgm:spPr/>
    </dgm:pt>
    <dgm:pt modelId="{856DEEEF-8513-485D-9156-2EF6FD91BCC3}" type="pres">
      <dgm:prSet presAssocID="{384713AC-E5A6-4D72-A906-3EFCE3AB4A9C}" presName="rootComposite" presStyleCnt="0"/>
      <dgm:spPr/>
    </dgm:pt>
    <dgm:pt modelId="{59058401-A53F-4E2C-906B-B92C07D2FAC3}" type="pres">
      <dgm:prSet presAssocID="{384713AC-E5A6-4D72-A906-3EFCE3AB4A9C}" presName="rootText" presStyleLbl="node4" presStyleIdx="9" presStyleCnt="15">
        <dgm:presLayoutVars>
          <dgm:chPref val="3"/>
        </dgm:presLayoutVars>
      </dgm:prSet>
      <dgm:spPr/>
    </dgm:pt>
    <dgm:pt modelId="{896AF491-6E6B-4813-B5ED-F4E0FA500904}" type="pres">
      <dgm:prSet presAssocID="{384713AC-E5A6-4D72-A906-3EFCE3AB4A9C}" presName="rootConnector" presStyleLbl="node4" presStyleIdx="9" presStyleCnt="15"/>
      <dgm:spPr/>
    </dgm:pt>
    <dgm:pt modelId="{A9CF37A5-0CC8-41E1-AAE5-AE5F4F11365A}" type="pres">
      <dgm:prSet presAssocID="{384713AC-E5A6-4D72-A906-3EFCE3AB4A9C}" presName="hierChild4" presStyleCnt="0"/>
      <dgm:spPr/>
    </dgm:pt>
    <dgm:pt modelId="{C0006739-765C-4F7E-B978-209489EE5F30}" type="pres">
      <dgm:prSet presAssocID="{9BAAEE89-F15B-4A30-9D00-21CF71316C83}" presName="Name35" presStyleLbl="parChTrans1D4" presStyleIdx="10" presStyleCnt="17"/>
      <dgm:spPr/>
    </dgm:pt>
    <dgm:pt modelId="{A89493E1-FBDA-4D2C-AA1F-C1FBB5801EB0}" type="pres">
      <dgm:prSet presAssocID="{13292934-902B-4DA0-BFD4-6CA440F148F5}" presName="hierRoot2" presStyleCnt="0">
        <dgm:presLayoutVars>
          <dgm:hierBranch val="init"/>
        </dgm:presLayoutVars>
      </dgm:prSet>
      <dgm:spPr/>
    </dgm:pt>
    <dgm:pt modelId="{5044BE53-CB49-493A-8991-307CA3E1343E}" type="pres">
      <dgm:prSet presAssocID="{13292934-902B-4DA0-BFD4-6CA440F148F5}" presName="rootComposite" presStyleCnt="0"/>
      <dgm:spPr/>
    </dgm:pt>
    <dgm:pt modelId="{316D655A-3E01-4580-8185-EF9B6ABBD43C}" type="pres">
      <dgm:prSet presAssocID="{13292934-902B-4DA0-BFD4-6CA440F148F5}" presName="rootText" presStyleLbl="node4" presStyleIdx="10" presStyleCnt="15">
        <dgm:presLayoutVars>
          <dgm:chPref val="3"/>
        </dgm:presLayoutVars>
      </dgm:prSet>
      <dgm:spPr/>
    </dgm:pt>
    <dgm:pt modelId="{5E9D5BC2-D788-4676-8366-6E5C131C846D}" type="pres">
      <dgm:prSet presAssocID="{13292934-902B-4DA0-BFD4-6CA440F148F5}" presName="rootConnector" presStyleLbl="node4" presStyleIdx="10" presStyleCnt="15"/>
      <dgm:spPr/>
    </dgm:pt>
    <dgm:pt modelId="{37615110-3743-4FD4-9B91-B812E8BBEC68}" type="pres">
      <dgm:prSet presAssocID="{13292934-902B-4DA0-BFD4-6CA440F148F5}" presName="hierChild4" presStyleCnt="0"/>
      <dgm:spPr/>
    </dgm:pt>
    <dgm:pt modelId="{43A85D46-1DA4-444E-8322-AD7535AC05B1}" type="pres">
      <dgm:prSet presAssocID="{13292934-902B-4DA0-BFD4-6CA440F148F5}" presName="hierChild5" presStyleCnt="0"/>
      <dgm:spPr/>
    </dgm:pt>
    <dgm:pt modelId="{2D278651-DE85-4C19-B332-61D3E130845A}" type="pres">
      <dgm:prSet presAssocID="{701C7CC1-11BF-4F5F-9932-9588824526BD}" presName="Name35" presStyleLbl="parChTrans1D4" presStyleIdx="11" presStyleCnt="17"/>
      <dgm:spPr/>
    </dgm:pt>
    <dgm:pt modelId="{F48BA67E-BAA4-4D86-A0C7-E8954B6CC4DD}" type="pres">
      <dgm:prSet presAssocID="{5C584DF5-A47F-4D22-B11A-CA5B563A8FEE}" presName="hierRoot2" presStyleCnt="0">
        <dgm:presLayoutVars>
          <dgm:hierBranch val="init"/>
        </dgm:presLayoutVars>
      </dgm:prSet>
      <dgm:spPr/>
    </dgm:pt>
    <dgm:pt modelId="{5E4D1E27-4207-4080-99A5-B42A044B7E6D}" type="pres">
      <dgm:prSet presAssocID="{5C584DF5-A47F-4D22-B11A-CA5B563A8FEE}" presName="rootComposite" presStyleCnt="0"/>
      <dgm:spPr/>
    </dgm:pt>
    <dgm:pt modelId="{41FB9594-0759-4C9E-AEA1-377958B56FCF}" type="pres">
      <dgm:prSet presAssocID="{5C584DF5-A47F-4D22-B11A-CA5B563A8FEE}" presName="rootText" presStyleLbl="node4" presStyleIdx="11" presStyleCnt="15">
        <dgm:presLayoutVars>
          <dgm:chPref val="3"/>
        </dgm:presLayoutVars>
      </dgm:prSet>
      <dgm:spPr/>
    </dgm:pt>
    <dgm:pt modelId="{5738E47E-541A-4BD1-A163-AF0F31E3DAF0}" type="pres">
      <dgm:prSet presAssocID="{5C584DF5-A47F-4D22-B11A-CA5B563A8FEE}" presName="rootConnector" presStyleLbl="node4" presStyleIdx="11" presStyleCnt="15"/>
      <dgm:spPr/>
    </dgm:pt>
    <dgm:pt modelId="{E4E5195A-C145-4FA8-8A4B-39F2E74E0F1C}" type="pres">
      <dgm:prSet presAssocID="{5C584DF5-A47F-4D22-B11A-CA5B563A8FEE}" presName="hierChild4" presStyleCnt="0"/>
      <dgm:spPr/>
    </dgm:pt>
    <dgm:pt modelId="{4EA76FD4-784E-4DCB-B7A7-39888E0C3169}" type="pres">
      <dgm:prSet presAssocID="{5C584DF5-A47F-4D22-B11A-CA5B563A8FEE}" presName="hierChild5" presStyleCnt="0"/>
      <dgm:spPr/>
    </dgm:pt>
    <dgm:pt modelId="{B4320C1C-8005-4306-BDD3-270ED56EB6EA}" type="pres">
      <dgm:prSet presAssocID="{5B2283EC-F5E4-45A0-AC33-A6FEBE9665F2}" presName="Name35" presStyleLbl="parChTrans1D4" presStyleIdx="12" presStyleCnt="17"/>
      <dgm:spPr/>
    </dgm:pt>
    <dgm:pt modelId="{131D09E0-AD1F-4480-ACCA-08710159575D}" type="pres">
      <dgm:prSet presAssocID="{3208FF75-32B3-4D0B-AC52-5297BFE78817}" presName="hierRoot2" presStyleCnt="0">
        <dgm:presLayoutVars>
          <dgm:hierBranch val="init"/>
        </dgm:presLayoutVars>
      </dgm:prSet>
      <dgm:spPr/>
    </dgm:pt>
    <dgm:pt modelId="{C601BC82-79F8-4C8E-B581-CE3A7C5E28AE}" type="pres">
      <dgm:prSet presAssocID="{3208FF75-32B3-4D0B-AC52-5297BFE78817}" presName="rootComposite" presStyleCnt="0"/>
      <dgm:spPr/>
    </dgm:pt>
    <dgm:pt modelId="{DCCC1EEA-EF0E-457F-984D-2215EF72E659}" type="pres">
      <dgm:prSet presAssocID="{3208FF75-32B3-4D0B-AC52-5297BFE78817}" presName="rootText" presStyleLbl="node4" presStyleIdx="12" presStyleCnt="15">
        <dgm:presLayoutVars>
          <dgm:chPref val="3"/>
        </dgm:presLayoutVars>
      </dgm:prSet>
      <dgm:spPr/>
    </dgm:pt>
    <dgm:pt modelId="{6BEA0F79-7315-4B47-9F70-2AD5F5DB53F3}" type="pres">
      <dgm:prSet presAssocID="{3208FF75-32B3-4D0B-AC52-5297BFE78817}" presName="rootConnector" presStyleLbl="node4" presStyleIdx="12" presStyleCnt="15"/>
      <dgm:spPr/>
    </dgm:pt>
    <dgm:pt modelId="{BC80356B-E742-4DB3-B0EE-5BE0B7C68150}" type="pres">
      <dgm:prSet presAssocID="{3208FF75-32B3-4D0B-AC52-5297BFE78817}" presName="hierChild4" presStyleCnt="0"/>
      <dgm:spPr/>
    </dgm:pt>
    <dgm:pt modelId="{9F573D57-D812-4284-BCE5-9FD7F386281C}" type="pres">
      <dgm:prSet presAssocID="{3208FF75-32B3-4D0B-AC52-5297BFE78817}" presName="hierChild5" presStyleCnt="0"/>
      <dgm:spPr/>
    </dgm:pt>
    <dgm:pt modelId="{6D6E9014-CE7B-4AA0-8422-DAB77C632270}" type="pres">
      <dgm:prSet presAssocID="{C1D78CE6-6E1A-40E7-8B34-FC44C5B037DA}" presName="Name35" presStyleLbl="parChTrans1D4" presStyleIdx="13" presStyleCnt="17"/>
      <dgm:spPr/>
    </dgm:pt>
    <dgm:pt modelId="{0318C90F-CA07-4688-9743-7C1D72CA7069}" type="pres">
      <dgm:prSet presAssocID="{1D6E0353-A3E6-412F-8DF8-698C878F51FD}" presName="hierRoot2" presStyleCnt="0">
        <dgm:presLayoutVars>
          <dgm:hierBranch val="init"/>
        </dgm:presLayoutVars>
      </dgm:prSet>
      <dgm:spPr/>
    </dgm:pt>
    <dgm:pt modelId="{B32FD87F-389F-422C-ACE2-6C8EBDCDA473}" type="pres">
      <dgm:prSet presAssocID="{1D6E0353-A3E6-412F-8DF8-698C878F51FD}" presName="rootComposite" presStyleCnt="0"/>
      <dgm:spPr/>
    </dgm:pt>
    <dgm:pt modelId="{6C62BA53-3897-4146-8551-73856F543B08}" type="pres">
      <dgm:prSet presAssocID="{1D6E0353-A3E6-412F-8DF8-698C878F51FD}" presName="rootText" presStyleLbl="node4" presStyleIdx="13" presStyleCnt="15">
        <dgm:presLayoutVars>
          <dgm:chPref val="3"/>
        </dgm:presLayoutVars>
      </dgm:prSet>
      <dgm:spPr/>
    </dgm:pt>
    <dgm:pt modelId="{4C8B2B6C-C763-4144-8C0F-76BB747DC95C}" type="pres">
      <dgm:prSet presAssocID="{1D6E0353-A3E6-412F-8DF8-698C878F51FD}" presName="rootConnector" presStyleLbl="node4" presStyleIdx="13" presStyleCnt="15"/>
      <dgm:spPr/>
    </dgm:pt>
    <dgm:pt modelId="{D4E786B3-DBC1-4154-A396-9F810E6A31C6}" type="pres">
      <dgm:prSet presAssocID="{1D6E0353-A3E6-412F-8DF8-698C878F51FD}" presName="hierChild4" presStyleCnt="0"/>
      <dgm:spPr/>
    </dgm:pt>
    <dgm:pt modelId="{557CF32A-9E39-4E5E-A22C-9C2C99394769}" type="pres">
      <dgm:prSet presAssocID="{1D6E0353-A3E6-412F-8DF8-698C878F51FD}" presName="hierChild5" presStyleCnt="0"/>
      <dgm:spPr/>
    </dgm:pt>
    <dgm:pt modelId="{C92132BD-D20A-417F-A3D3-3A894B15A539}" type="pres">
      <dgm:prSet presAssocID="{384713AC-E5A6-4D72-A906-3EFCE3AB4A9C}" presName="hierChild5" presStyleCnt="0"/>
      <dgm:spPr/>
    </dgm:pt>
    <dgm:pt modelId="{40E5C4D6-2938-4CDD-8309-4620B9953733}" type="pres">
      <dgm:prSet presAssocID="{6A9FB2F4-986A-47FF-98E2-9437003D36BA}" presName="Name111" presStyleLbl="parChTrans1D4" presStyleIdx="14" presStyleCnt="17"/>
      <dgm:spPr/>
    </dgm:pt>
    <dgm:pt modelId="{C5E34C26-C2FA-4797-8F3D-6BF0E544560E}" type="pres">
      <dgm:prSet presAssocID="{7576EE50-A380-4DE9-A2FD-F291824E2849}" presName="hierRoot3" presStyleCnt="0">
        <dgm:presLayoutVars>
          <dgm:hierBranch val="init"/>
        </dgm:presLayoutVars>
      </dgm:prSet>
      <dgm:spPr/>
    </dgm:pt>
    <dgm:pt modelId="{575AB72C-6FF5-42E7-BD96-00ACB50CE3EB}" type="pres">
      <dgm:prSet presAssocID="{7576EE50-A380-4DE9-A2FD-F291824E2849}" presName="rootComposite3" presStyleCnt="0"/>
      <dgm:spPr/>
    </dgm:pt>
    <dgm:pt modelId="{723FDFC4-B12A-4A2A-85BC-948A8A31AE99}" type="pres">
      <dgm:prSet presAssocID="{7576EE50-A380-4DE9-A2FD-F291824E2849}" presName="rootText3" presStyleLbl="asst4" presStyleIdx="0" presStyleCnt="1">
        <dgm:presLayoutVars>
          <dgm:chPref val="3"/>
        </dgm:presLayoutVars>
      </dgm:prSet>
      <dgm:spPr/>
    </dgm:pt>
    <dgm:pt modelId="{1DC69491-2F7E-4154-8309-D731853BAC3A}" type="pres">
      <dgm:prSet presAssocID="{7576EE50-A380-4DE9-A2FD-F291824E2849}" presName="rootConnector3" presStyleLbl="asst4" presStyleIdx="0" presStyleCnt="1"/>
      <dgm:spPr/>
    </dgm:pt>
    <dgm:pt modelId="{7A7CE6B6-9CB0-483D-8D64-D376E7027F19}" type="pres">
      <dgm:prSet presAssocID="{7576EE50-A380-4DE9-A2FD-F291824E2849}" presName="hierChild6" presStyleCnt="0"/>
      <dgm:spPr/>
    </dgm:pt>
    <dgm:pt modelId="{632860F3-20A6-4F02-B391-37F8A17B0833}" type="pres">
      <dgm:prSet presAssocID="{7576EE50-A380-4DE9-A2FD-F291824E2849}" presName="hierChild7" presStyleCnt="0"/>
      <dgm:spPr/>
    </dgm:pt>
    <dgm:pt modelId="{964BB422-6FB5-47C5-B104-3BA0566F47E5}" type="pres">
      <dgm:prSet presAssocID="{569EDDE3-BD12-4E2D-9520-3F53EB9AA110}" presName="hierChild5" presStyleCnt="0"/>
      <dgm:spPr/>
    </dgm:pt>
    <dgm:pt modelId="{3D12D984-3036-4343-8700-0D7A8E31768F}" type="pres">
      <dgm:prSet presAssocID="{E4957C01-41EB-4355-A7C7-BD984D2E4F5A}" presName="Name35" presStyleLbl="parChTrans1D4" presStyleIdx="15" presStyleCnt="17"/>
      <dgm:spPr/>
    </dgm:pt>
    <dgm:pt modelId="{4875F2F5-D941-482F-862A-06C60E4D4B9A}" type="pres">
      <dgm:prSet presAssocID="{263B0E5A-6D9C-4962-A0EC-9226809E0768}" presName="hierRoot2" presStyleCnt="0">
        <dgm:presLayoutVars>
          <dgm:hierBranch val="init"/>
        </dgm:presLayoutVars>
      </dgm:prSet>
      <dgm:spPr/>
    </dgm:pt>
    <dgm:pt modelId="{2F717E70-5E88-4669-8945-2D583D83A305}" type="pres">
      <dgm:prSet presAssocID="{263B0E5A-6D9C-4962-A0EC-9226809E0768}" presName="rootComposite" presStyleCnt="0"/>
      <dgm:spPr/>
    </dgm:pt>
    <dgm:pt modelId="{A346F7A6-40DD-4F38-92FF-471CF1DD382D}" type="pres">
      <dgm:prSet presAssocID="{263B0E5A-6D9C-4962-A0EC-9226809E0768}" presName="rootText" presStyleLbl="node4" presStyleIdx="14" presStyleCnt="15" custScaleX="146584">
        <dgm:presLayoutVars>
          <dgm:chPref val="3"/>
        </dgm:presLayoutVars>
      </dgm:prSet>
      <dgm:spPr/>
    </dgm:pt>
    <dgm:pt modelId="{D4CFA592-01CB-4FE0-A5A6-B2B496CDB415}" type="pres">
      <dgm:prSet presAssocID="{263B0E5A-6D9C-4962-A0EC-9226809E0768}" presName="rootConnector" presStyleLbl="node4" presStyleIdx="14" presStyleCnt="15"/>
      <dgm:spPr/>
    </dgm:pt>
    <dgm:pt modelId="{C16BF7BA-E034-4E7C-A0F6-E37E0B19FD5D}" type="pres">
      <dgm:prSet presAssocID="{263B0E5A-6D9C-4962-A0EC-9226809E0768}" presName="hierChild4" presStyleCnt="0"/>
      <dgm:spPr/>
    </dgm:pt>
    <dgm:pt modelId="{E4D97265-026A-4F5C-8C38-B6513DE8C306}" type="pres">
      <dgm:prSet presAssocID="{263B0E5A-6D9C-4962-A0EC-9226809E0768}" presName="hierChild5" presStyleCnt="0"/>
      <dgm:spPr/>
    </dgm:pt>
    <dgm:pt modelId="{347785FD-37C3-4F3F-8CED-90B178C61F18}" type="pres">
      <dgm:prSet presAssocID="{D29FCAEF-FA1B-40B6-89F4-B9E9E0079A51}" presName="hierChild5" presStyleCnt="0"/>
      <dgm:spPr/>
    </dgm:pt>
    <dgm:pt modelId="{026B65F9-425F-4D64-B95A-19D308FB637A}" type="pres">
      <dgm:prSet presAssocID="{14BA70B1-C266-45C4-9E98-2462BA0DC118}" presName="Name111" presStyleLbl="parChTrans1D4" presStyleIdx="16" presStyleCnt="17"/>
      <dgm:spPr/>
    </dgm:pt>
    <dgm:pt modelId="{ADD1940F-CE68-47C1-8282-CEF72F190957}" type="pres">
      <dgm:prSet presAssocID="{38328104-5A23-4BCD-9504-23C6B0F432D3}" presName="hierRoot3" presStyleCnt="0">
        <dgm:presLayoutVars>
          <dgm:hierBranch val="init"/>
        </dgm:presLayoutVars>
      </dgm:prSet>
      <dgm:spPr/>
    </dgm:pt>
    <dgm:pt modelId="{D67DD29E-17F4-44C5-9067-F1B9ABA9C593}" type="pres">
      <dgm:prSet presAssocID="{38328104-5A23-4BCD-9504-23C6B0F432D3}" presName="rootComposite3" presStyleCnt="0"/>
      <dgm:spPr/>
    </dgm:pt>
    <dgm:pt modelId="{A1C94006-57AF-4FCB-A9EE-AE665E134438}" type="pres">
      <dgm:prSet presAssocID="{38328104-5A23-4BCD-9504-23C6B0F432D3}" presName="rootText3" presStyleLbl="asst3" presStyleIdx="0" presStyleCnt="1">
        <dgm:presLayoutVars>
          <dgm:chPref val="3"/>
        </dgm:presLayoutVars>
      </dgm:prSet>
      <dgm:spPr/>
    </dgm:pt>
    <dgm:pt modelId="{A78CA070-2D9E-4B3F-B9D6-0E3B524B1F22}" type="pres">
      <dgm:prSet presAssocID="{38328104-5A23-4BCD-9504-23C6B0F432D3}" presName="rootConnector3" presStyleLbl="asst3" presStyleIdx="0" presStyleCnt="1"/>
      <dgm:spPr/>
    </dgm:pt>
    <dgm:pt modelId="{8FDBE7B7-9BC9-40B5-BF9A-FBE764F1E8DC}" type="pres">
      <dgm:prSet presAssocID="{38328104-5A23-4BCD-9504-23C6B0F432D3}" presName="hierChild6" presStyleCnt="0"/>
      <dgm:spPr/>
    </dgm:pt>
    <dgm:pt modelId="{E97B5532-926B-464C-9AB7-6F92B26260C8}" type="pres">
      <dgm:prSet presAssocID="{38328104-5A23-4BCD-9504-23C6B0F432D3}" presName="hierChild7" presStyleCnt="0"/>
      <dgm:spPr/>
    </dgm:pt>
    <dgm:pt modelId="{78F4121A-1A88-4238-8D11-E8099AD39921}" type="pres">
      <dgm:prSet presAssocID="{2DBB8738-0295-475B-8AC6-BF79AF8CE45E}" presName="hierChild5" presStyleCnt="0"/>
      <dgm:spPr/>
    </dgm:pt>
    <dgm:pt modelId="{566CE2EC-8567-4E32-9AED-594D670C1A4D}" type="pres">
      <dgm:prSet presAssocID="{B31EA7B6-CBF5-4C47-B14E-33B866C12925}" presName="hierChild3" presStyleCnt="0"/>
      <dgm:spPr/>
    </dgm:pt>
  </dgm:ptLst>
  <dgm:cxnLst>
    <dgm:cxn modelId="{30B80002-84FA-4A9D-A76D-F88BB4641F5D}" srcId="{84A0F32B-50B0-4218-B5D2-E1338870A792}" destId="{72278056-4087-4ADD-A345-5662CCE92A5E}" srcOrd="0" destOrd="0" parTransId="{D88EA15E-2F0D-4395-85FD-2C9335D73A08}" sibTransId="{CDDA0868-E481-4D3E-80E4-AC61EDCF006E}"/>
    <dgm:cxn modelId="{83BA0E04-46A5-491C-9007-D5C411EC985B}" type="presOf" srcId="{13292934-902B-4DA0-BFD4-6CA440F148F5}" destId="{316D655A-3E01-4580-8185-EF9B6ABBD43C}" srcOrd="0" destOrd="0" presId="urn:microsoft.com/office/officeart/2005/8/layout/orgChart1"/>
    <dgm:cxn modelId="{0432FD04-0C3A-4882-9B80-B3C047CE38F4}" type="presOf" srcId="{14BA70B1-C266-45C4-9E98-2462BA0DC118}" destId="{026B65F9-425F-4D64-B95A-19D308FB637A}" srcOrd="0" destOrd="0" presId="urn:microsoft.com/office/officeart/2005/8/layout/orgChart1"/>
    <dgm:cxn modelId="{0C5E3C05-BB9A-48E4-BF61-312DB5A5C896}" type="presOf" srcId="{8B9E542F-026B-427C-A543-2E29EAB59A06}" destId="{162B2376-3782-4238-973A-1DA4BDDD7576}" srcOrd="0" destOrd="0" presId="urn:microsoft.com/office/officeart/2005/8/layout/orgChart1"/>
    <dgm:cxn modelId="{DC67DD05-6006-438E-AA7B-6C326711F40D}" type="presOf" srcId="{D88EA15E-2F0D-4395-85FD-2C9335D73A08}" destId="{002F7B9D-5D44-41BB-846A-24610559ABDE}" srcOrd="0" destOrd="0" presId="urn:microsoft.com/office/officeart/2005/8/layout/orgChart1"/>
    <dgm:cxn modelId="{BD092D14-236A-4668-9999-26256D140DDE}" srcId="{384713AC-E5A6-4D72-A906-3EFCE3AB4A9C}" destId="{13292934-902B-4DA0-BFD4-6CA440F148F5}" srcOrd="0" destOrd="0" parTransId="{9BAAEE89-F15B-4A30-9D00-21CF71316C83}" sibTransId="{8F034D19-4CE7-4E23-8D80-74B251CC7F37}"/>
    <dgm:cxn modelId="{7B3FD920-92C9-4181-B911-7EB3440FAC79}" type="presOf" srcId="{569DABB8-A694-4977-86D6-B5EEBEA351E2}" destId="{5CD4A7D5-1EC7-4FCE-99A5-0F0C1866B945}" srcOrd="0" destOrd="0" presId="urn:microsoft.com/office/officeart/2005/8/layout/orgChart1"/>
    <dgm:cxn modelId="{7DA4CC21-49E8-45FD-9430-412A4BCA0D6C}" srcId="{5D0A0468-FDB1-4264-B033-520ECD46A610}" destId="{B31EA7B6-CBF5-4C47-B14E-33B866C12925}" srcOrd="0" destOrd="0" parTransId="{7263BCA3-E48B-4E36-8B19-0221A1B0D84F}" sibTransId="{E8629E93-8E4D-49F6-A595-5501FF148BAB}"/>
    <dgm:cxn modelId="{0BBB8623-5A32-4935-BAA9-D259F48CEE32}" type="presOf" srcId="{5C584DF5-A47F-4D22-B11A-CA5B563A8FEE}" destId="{41FB9594-0759-4C9E-AEA1-377958B56FCF}" srcOrd="0" destOrd="0" presId="urn:microsoft.com/office/officeart/2005/8/layout/orgChart1"/>
    <dgm:cxn modelId="{121ABC28-A012-4085-8D9B-9EB54B6F074F}" srcId="{16B52961-D20D-45F2-B2B1-C65489286A9F}" destId="{ADE29A61-15F9-4803-AD5A-E300F7B15FD4}" srcOrd="0" destOrd="0" parTransId="{8DFCCF9F-2B53-4F94-AA50-B50F81CE3FDE}" sibTransId="{944C0685-D0C3-402D-9830-539AAD45253B}"/>
    <dgm:cxn modelId="{C3474E2D-5FB3-4788-8BF3-96F7FDA4A10C}" type="presOf" srcId="{2DBB8738-0295-475B-8AC6-BF79AF8CE45E}" destId="{74B76603-3972-4E3F-9980-A9F3D25D95C3}" srcOrd="1" destOrd="0" presId="urn:microsoft.com/office/officeart/2005/8/layout/orgChart1"/>
    <dgm:cxn modelId="{52EFF72D-C4CC-4AD1-9423-419229ED85DE}" type="presOf" srcId="{38328104-5A23-4BCD-9504-23C6B0F432D3}" destId="{A78CA070-2D9E-4B3F-B9D6-0E3B524B1F22}" srcOrd="1" destOrd="0" presId="urn:microsoft.com/office/officeart/2005/8/layout/orgChart1"/>
    <dgm:cxn modelId="{477B2230-3C8B-44A3-A3C6-3C07D6CA04A4}" type="presOf" srcId="{E9E5DBA2-25DA-42AF-98A6-F646393EFE27}" destId="{BF8BDFDA-400E-4E7C-A826-2AB3B3E0F179}" srcOrd="1" destOrd="0" presId="urn:microsoft.com/office/officeart/2005/8/layout/orgChart1"/>
    <dgm:cxn modelId="{D5918F30-1A37-4B1F-AA4E-6EA73CF9A722}" type="presOf" srcId="{C1D78CE6-6E1A-40E7-8B34-FC44C5B037DA}" destId="{6D6E9014-CE7B-4AA0-8422-DAB77C632270}" srcOrd="0" destOrd="0" presId="urn:microsoft.com/office/officeart/2005/8/layout/orgChart1"/>
    <dgm:cxn modelId="{8F3BF935-9041-49D1-8D28-179FB1528371}" type="presOf" srcId="{569EDDE3-BD12-4E2D-9520-3F53EB9AA110}" destId="{D0A11C30-CD3F-4FE2-B13B-5D6570881FDE}" srcOrd="0" destOrd="0" presId="urn:microsoft.com/office/officeart/2005/8/layout/orgChart1"/>
    <dgm:cxn modelId="{B0D20C3D-0639-4379-BDA3-9CAB369892D8}" type="presOf" srcId="{ADE29A61-15F9-4803-AD5A-E300F7B15FD4}" destId="{15246C30-5916-4563-9DF2-CB9E7A52B025}" srcOrd="0" destOrd="0" presId="urn:microsoft.com/office/officeart/2005/8/layout/orgChart1"/>
    <dgm:cxn modelId="{C0B90C3F-7525-401B-8BC7-FA9187BEA79C}" srcId="{16B52961-D20D-45F2-B2B1-C65489286A9F}" destId="{C79117F6-89E0-464C-8EBA-B9205D98411A}" srcOrd="1" destOrd="0" parTransId="{DCBB9599-50ED-46F1-BCDD-D0F7C4B9A77F}" sibTransId="{A2C05A4D-3EAB-4E95-83B7-EC83A906B009}"/>
    <dgm:cxn modelId="{C4065C40-E1B1-417A-8040-7EF3CD0D82D0}" type="presOf" srcId="{2DBB8738-0295-475B-8AC6-BF79AF8CE45E}" destId="{4A87BAC0-ABA3-49F0-80AD-1F23C1552ADC}" srcOrd="0" destOrd="0" presId="urn:microsoft.com/office/officeart/2005/8/layout/orgChart1"/>
    <dgm:cxn modelId="{D427835B-6A10-4C4B-8087-494A4F23F5BB}" type="presOf" srcId="{5C584DF5-A47F-4D22-B11A-CA5B563A8FEE}" destId="{5738E47E-541A-4BD1-A163-AF0F31E3DAF0}" srcOrd="1" destOrd="0" presId="urn:microsoft.com/office/officeart/2005/8/layout/orgChart1"/>
    <dgm:cxn modelId="{DD366A5E-01A1-4EB3-BEA1-BBD82C08B464}" type="presOf" srcId="{263B0E5A-6D9C-4962-A0EC-9226809E0768}" destId="{A346F7A6-40DD-4F38-92FF-471CF1DD382D}" srcOrd="0" destOrd="0" presId="urn:microsoft.com/office/officeart/2005/8/layout/orgChart1"/>
    <dgm:cxn modelId="{2293A642-6AF3-4D03-851D-9411A9C0C93C}" type="presOf" srcId="{E9E5DBA2-25DA-42AF-98A6-F646393EFE27}" destId="{9A5C5616-71BF-4A3C-B8CE-D43E96B00E39}" srcOrd="0" destOrd="0" presId="urn:microsoft.com/office/officeart/2005/8/layout/orgChart1"/>
    <dgm:cxn modelId="{6765F066-79EA-4CA2-B1A0-DB89D8D0F0DF}" type="presOf" srcId="{72DA48D5-F0A3-4779-853B-FC9AEAF33A8D}" destId="{012C630D-C00A-4332-BF46-C7E7A65DB73E}" srcOrd="0" destOrd="0" presId="urn:microsoft.com/office/officeart/2005/8/layout/orgChart1"/>
    <dgm:cxn modelId="{2D797D47-7182-4CC4-B42A-E586BB5448C3}" type="presOf" srcId="{ADE29A61-15F9-4803-AD5A-E300F7B15FD4}" destId="{BE77AB75-BF50-4379-A34A-1F9530B21E9B}" srcOrd="1" destOrd="0" presId="urn:microsoft.com/office/officeart/2005/8/layout/orgChart1"/>
    <dgm:cxn modelId="{863CBA67-18E8-4D98-8106-3AE6B0DEBB41}" srcId="{2DBB8738-0295-475B-8AC6-BF79AF8CE45E}" destId="{F6BB6849-F837-49F9-9C91-551D1AE75956}" srcOrd="2" destOrd="0" parTransId="{3D44B1B1-BA20-448A-B92C-E5F5EA3A5394}" sibTransId="{33429707-6142-4B93-8286-10D0DE4B0D03}"/>
    <dgm:cxn modelId="{2001C26A-96FB-47CC-B41F-9CB5055C772C}" srcId="{84A0F32B-50B0-4218-B5D2-E1338870A792}" destId="{9B8DA3FE-9BC5-418B-A406-65F10CCE4D92}" srcOrd="1" destOrd="0" parTransId="{8B9E542F-026B-427C-A543-2E29EAB59A06}" sibTransId="{86757B47-0E5D-40AD-B9C9-88DF0BE91AB7}"/>
    <dgm:cxn modelId="{2CE2164C-0B27-4B65-B28B-C7C81414810F}" type="presOf" srcId="{C79117F6-89E0-464C-8EBA-B9205D98411A}" destId="{B1487AFC-5140-462B-BCCE-D18AE1291D05}" srcOrd="1" destOrd="0" presId="urn:microsoft.com/office/officeart/2005/8/layout/orgChart1"/>
    <dgm:cxn modelId="{0A91A76F-3809-4796-95E8-2DA03C9FB180}" type="presOf" srcId="{3208FF75-32B3-4D0B-AC52-5297BFE78817}" destId="{DCCC1EEA-EF0E-457F-984D-2215EF72E659}" srcOrd="0" destOrd="0" presId="urn:microsoft.com/office/officeart/2005/8/layout/orgChart1"/>
    <dgm:cxn modelId="{9AF0FE50-BCD3-45D6-8B78-6C0E6D655552}" srcId="{384713AC-E5A6-4D72-A906-3EFCE3AB4A9C}" destId="{5C584DF5-A47F-4D22-B11A-CA5B563A8FEE}" srcOrd="1" destOrd="0" parTransId="{701C7CC1-11BF-4F5F-9932-9588824526BD}" sibTransId="{7D7499D0-CDBB-40D6-B4F4-094F9054C869}"/>
    <dgm:cxn modelId="{C77E2C51-2E92-4690-910A-AB46DC7F79B2}" srcId="{D29FCAEF-FA1B-40B6-89F4-B9E9E0079A51}" destId="{16B52961-D20D-45F2-B2B1-C65489286A9F}" srcOrd="2" destOrd="0" parTransId="{EB42E8D3-F587-45C6-872A-610C0E11483B}" sibTransId="{D8991E7F-FFB3-472A-906E-D48739E85C7D}"/>
    <dgm:cxn modelId="{ADB69F53-FEB2-4AEC-932F-0E30B30B2146}" type="presOf" srcId="{B31EA7B6-CBF5-4C47-B14E-33B866C12925}" destId="{78D3B298-CD80-439D-AFDA-BCBA8DF494E1}" srcOrd="0" destOrd="0" presId="urn:microsoft.com/office/officeart/2005/8/layout/orgChart1"/>
    <dgm:cxn modelId="{175B8774-E6E8-4325-AB26-7DC445BC7C67}" type="presOf" srcId="{16B52961-D20D-45F2-B2B1-C65489286A9F}" destId="{44BAB333-8D62-4A06-AA10-F702FF70BCF0}" srcOrd="0" destOrd="0" presId="urn:microsoft.com/office/officeart/2005/8/layout/orgChart1"/>
    <dgm:cxn modelId="{91ACF754-DD3A-4211-83AB-7619C4C7A19B}" type="presOf" srcId="{5D0A0468-FDB1-4264-B033-520ECD46A610}" destId="{8B7F4ECA-F557-4767-A98C-0DCD6A54F84E}" srcOrd="0" destOrd="0" presId="urn:microsoft.com/office/officeart/2005/8/layout/orgChart1"/>
    <dgm:cxn modelId="{8E753F76-5A06-4143-8D92-E6A418C6607E}" srcId="{D29FCAEF-FA1B-40B6-89F4-B9E9E0079A51}" destId="{E34E0BDB-FDE0-419B-A4DB-8023F9D8D0B0}" srcOrd="1" destOrd="0" parTransId="{D2266912-C68E-4D6F-8B6E-C8DCDDAA2B31}" sibTransId="{4A6B86FE-0B05-4214-ABDC-B6C1036321EE}"/>
    <dgm:cxn modelId="{BF669277-E66E-4CA3-BDE7-454DF0F4995D}" type="presOf" srcId="{569DABB8-A694-4977-86D6-B5EEBEA351E2}" destId="{F2F85E06-10B5-4680-93EA-FCB8DB84FAE9}" srcOrd="1" destOrd="0" presId="urn:microsoft.com/office/officeart/2005/8/layout/orgChart1"/>
    <dgm:cxn modelId="{C0036158-3411-422C-803D-EC5B6B961E75}" type="presOf" srcId="{D29FCAEF-FA1B-40B6-89F4-B9E9E0079A51}" destId="{3EC9EE23-C1A5-43AA-8772-8654F268B54D}" srcOrd="0" destOrd="0" presId="urn:microsoft.com/office/officeart/2005/8/layout/orgChart1"/>
    <dgm:cxn modelId="{529F5678-D729-45E4-AB50-BB23B0B8519D}" srcId="{B31EA7B6-CBF5-4C47-B14E-33B866C12925}" destId="{2DBB8738-0295-475B-8AC6-BF79AF8CE45E}" srcOrd="0" destOrd="0" parTransId="{2D4D1951-B2D8-4C90-85F3-30845F6DA2F9}" sibTransId="{C3A526CA-3AB0-4059-A633-27B11D8D5059}"/>
    <dgm:cxn modelId="{028B9E59-FF27-4425-89D0-47ED2F7D8B3A}" type="presOf" srcId="{16B52961-D20D-45F2-B2B1-C65489286A9F}" destId="{CFD47D93-5AD9-458B-88FE-2FC63A98299E}" srcOrd="1" destOrd="0" presId="urn:microsoft.com/office/officeart/2005/8/layout/orgChart1"/>
    <dgm:cxn modelId="{C3B62D7A-4F91-42B9-8725-9B31ABF1C0D8}" type="presOf" srcId="{13292934-902B-4DA0-BFD4-6CA440F148F5}" destId="{5E9D5BC2-D788-4676-8366-6E5C131C846D}" srcOrd="1" destOrd="0" presId="urn:microsoft.com/office/officeart/2005/8/layout/orgChart1"/>
    <dgm:cxn modelId="{ECF07A5A-C3CF-4541-9C2E-7E0621DB6502}" srcId="{384713AC-E5A6-4D72-A906-3EFCE3AB4A9C}" destId="{7576EE50-A380-4DE9-A2FD-F291824E2849}" srcOrd="4" destOrd="0" parTransId="{6A9FB2F4-986A-47FF-98E2-9437003D36BA}" sibTransId="{C56CB487-CFEB-4B81-AE10-EEEB77AA224D}"/>
    <dgm:cxn modelId="{B6A44A7C-55AE-4D38-8CDB-905D972EBCA3}" type="presOf" srcId="{6A9FB2F4-986A-47FF-98E2-9437003D36BA}" destId="{40E5C4D6-2938-4CDD-8309-4620B9953733}" srcOrd="0" destOrd="0" presId="urn:microsoft.com/office/officeart/2005/8/layout/orgChart1"/>
    <dgm:cxn modelId="{3C83557C-54F4-4D54-9D09-0C920CA3F344}" srcId="{D29FCAEF-FA1B-40B6-89F4-B9E9E0079A51}" destId="{84A0F32B-50B0-4218-B5D2-E1338870A792}" srcOrd="0" destOrd="0" parTransId="{8D397FEA-581E-4D38-943F-0631F5052B0E}" sibTransId="{314A4542-C5EC-4537-A98A-68327398EEBF}"/>
    <dgm:cxn modelId="{C554F17E-9FC0-4F7F-B667-12DB2C79F2EA}" srcId="{384713AC-E5A6-4D72-A906-3EFCE3AB4A9C}" destId="{1D6E0353-A3E6-412F-8DF8-698C878F51FD}" srcOrd="3" destOrd="0" parTransId="{C1D78CE6-6E1A-40E7-8B34-FC44C5B037DA}" sibTransId="{F5DDBC0B-7D73-4881-A59A-66F5FC71FE3C}"/>
    <dgm:cxn modelId="{F5248F81-2BAA-4C35-8094-08186D98659A}" type="presOf" srcId="{72278056-4087-4ADD-A345-5662CCE92A5E}" destId="{9FBAE3FB-D89B-4144-B4A6-A207DEB91824}" srcOrd="1" destOrd="0" presId="urn:microsoft.com/office/officeart/2005/8/layout/orgChart1"/>
    <dgm:cxn modelId="{F6F38984-A4C3-40F0-83A8-8A949F6D1726}" type="presOf" srcId="{C79117F6-89E0-464C-8EBA-B9205D98411A}" destId="{0C2CCFEE-35AE-4E1E-8661-13CEFC153051}" srcOrd="0" destOrd="0" presId="urn:microsoft.com/office/officeart/2005/8/layout/orgChart1"/>
    <dgm:cxn modelId="{6809A885-6476-4656-8EC6-ABAB4B8A39F9}" type="presOf" srcId="{569EDDE3-BD12-4E2D-9520-3F53EB9AA110}" destId="{626DB85A-FD55-4440-904E-C539D7AA80B2}" srcOrd="1" destOrd="0" presId="urn:microsoft.com/office/officeart/2005/8/layout/orgChart1"/>
    <dgm:cxn modelId="{562FEE85-ABD1-47FE-843B-501C5BDAAEF1}" type="presOf" srcId="{E34E0BDB-FDE0-419B-A4DB-8023F9D8D0B0}" destId="{894BAEB2-C884-4345-9206-A04C1B1C6E8A}" srcOrd="0" destOrd="0" presId="urn:microsoft.com/office/officeart/2005/8/layout/orgChart1"/>
    <dgm:cxn modelId="{61FF7288-F8EE-4E42-AC96-CA16FCCE3F2F}" type="presOf" srcId="{8DFCCF9F-2B53-4F94-AA50-B50F81CE3FDE}" destId="{65876B11-96B7-4F18-BA4C-20312BE36F96}" srcOrd="0" destOrd="0" presId="urn:microsoft.com/office/officeart/2005/8/layout/orgChart1"/>
    <dgm:cxn modelId="{80B72D8A-3A2A-4AFB-99EC-A6381BE93AA1}" type="presOf" srcId="{1D6E0353-A3E6-412F-8DF8-698C878F51FD}" destId="{4C8B2B6C-C763-4144-8C0F-76BB747DC95C}" srcOrd="1" destOrd="0" presId="urn:microsoft.com/office/officeart/2005/8/layout/orgChart1"/>
    <dgm:cxn modelId="{1C01C88A-94D9-45D0-82CB-A5480AD283A5}" type="presOf" srcId="{DCBB9599-50ED-46F1-BCDD-D0F7C4B9A77F}" destId="{27445338-2CD6-4C5C-AF73-9C6F7E2D462A}" srcOrd="0" destOrd="0" presId="urn:microsoft.com/office/officeart/2005/8/layout/orgChart1"/>
    <dgm:cxn modelId="{203BBD8F-7540-4F1A-B1E0-49C178FDA856}" srcId="{2DBB8738-0295-475B-8AC6-BF79AF8CE45E}" destId="{D29FCAEF-FA1B-40B6-89F4-B9E9E0079A51}" srcOrd="3" destOrd="0" parTransId="{26B37107-8869-4EA8-880F-88E8D05D38C0}" sibTransId="{F7A5EB01-552B-4D20-BABB-858E196D5A62}"/>
    <dgm:cxn modelId="{7279A893-8F44-4ECE-9800-77312FBE0EF0}" srcId="{569EDDE3-BD12-4E2D-9520-3F53EB9AA110}" destId="{384713AC-E5A6-4D72-A906-3EFCE3AB4A9C}" srcOrd="0" destOrd="0" parTransId="{567A3D34-2524-47B3-92FC-CB9A22FA6861}" sibTransId="{FE67FE87-3FDA-4CB9-9DCA-4DB1657AD310}"/>
    <dgm:cxn modelId="{5EE3D998-FF94-4456-80A9-E842C6ECB400}" type="presOf" srcId="{9B8DA3FE-9BC5-418B-A406-65F10CCE4D92}" destId="{FFD57343-A8C2-40ED-9924-1062C5B05D9B}" srcOrd="1" destOrd="0" presId="urn:microsoft.com/office/officeart/2005/8/layout/orgChart1"/>
    <dgm:cxn modelId="{B300A99B-3D81-472F-9DD2-8F4E4003CEDE}" srcId="{2DBB8738-0295-475B-8AC6-BF79AF8CE45E}" destId="{E9E5DBA2-25DA-42AF-98A6-F646393EFE27}" srcOrd="0" destOrd="0" parTransId="{B62A2CFD-17A8-4F9F-A4AA-97C64032C2FB}" sibTransId="{CBF677C4-A1DC-4514-9A2A-BF0B2E7628F9}"/>
    <dgm:cxn modelId="{7B1093A7-9F01-4D67-98A5-D5E3E299C263}" type="presOf" srcId="{72278056-4087-4ADD-A345-5662CCE92A5E}" destId="{EA92C560-8945-4538-9222-205CC1C86CEA}" srcOrd="0" destOrd="0" presId="urn:microsoft.com/office/officeart/2005/8/layout/orgChart1"/>
    <dgm:cxn modelId="{6AFA7EA8-7875-4573-AA61-AFA829F0D479}" srcId="{D29FCAEF-FA1B-40B6-89F4-B9E9E0079A51}" destId="{569EDDE3-BD12-4E2D-9520-3F53EB9AA110}" srcOrd="4" destOrd="0" parTransId="{72DA48D5-F0A3-4779-853B-FC9AEAF33A8D}" sibTransId="{CA1162C0-D904-400B-B258-53B46A72F52C}"/>
    <dgm:cxn modelId="{BE82E7A9-0782-4CFF-B2B4-2BCCC52EA3D6}" type="presOf" srcId="{84A0F32B-50B0-4218-B5D2-E1338870A792}" destId="{01AD18D8-87E1-46AB-ABD5-A02B4D6EAF65}" srcOrd="1" destOrd="0" presId="urn:microsoft.com/office/officeart/2005/8/layout/orgChart1"/>
    <dgm:cxn modelId="{FB2DEBA9-2294-4028-AAC8-8F89CA53BA39}" type="presOf" srcId="{701C7CC1-11BF-4F5F-9932-9588824526BD}" destId="{2D278651-DE85-4C19-B332-61D3E130845A}" srcOrd="0" destOrd="0" presId="urn:microsoft.com/office/officeart/2005/8/layout/orgChart1"/>
    <dgm:cxn modelId="{FD9E66AA-0C3B-42A4-A882-3149389B5DEE}" type="presOf" srcId="{3D44B1B1-BA20-448A-B92C-E5F5EA3A5394}" destId="{0A0F97C1-2E40-4CF4-B1F7-20E41BD9FD4B}" srcOrd="0" destOrd="0" presId="urn:microsoft.com/office/officeart/2005/8/layout/orgChart1"/>
    <dgm:cxn modelId="{A59A26AE-0ABA-42B4-88B5-8846BDF48E2B}" type="presOf" srcId="{E4957C01-41EB-4355-A7C7-BD984D2E4F5A}" destId="{3D12D984-3036-4343-8700-0D7A8E31768F}" srcOrd="0" destOrd="0" presId="urn:microsoft.com/office/officeart/2005/8/layout/orgChart1"/>
    <dgm:cxn modelId="{AAC0BFB5-936C-4C1F-BFE4-3A7C4F712968}" srcId="{D29FCAEF-FA1B-40B6-89F4-B9E9E0079A51}" destId="{569DABB8-A694-4977-86D6-B5EEBEA351E2}" srcOrd="3" destOrd="0" parTransId="{112B2797-A2EC-4401-9E78-6A09C19E9824}" sibTransId="{03F174D8-387E-44CD-8090-381458DDD3A8}"/>
    <dgm:cxn modelId="{4296F0B5-1D00-4CA5-AA77-E0533A9C26DB}" type="presOf" srcId="{BBDEE4D6-8366-45FD-BD29-1A340B736100}" destId="{664D30D0-51FF-4304-9104-09AD692019C8}" srcOrd="0" destOrd="0" presId="urn:microsoft.com/office/officeart/2005/8/layout/orgChart1"/>
    <dgm:cxn modelId="{31E651B6-ED1D-4907-A74C-7D9B0201CCA4}" type="presOf" srcId="{D2266912-C68E-4D6F-8B6E-C8DCDDAA2B31}" destId="{6A5B0630-DDEC-415D-9F4B-08A9B609A8FF}" srcOrd="0" destOrd="0" presId="urn:microsoft.com/office/officeart/2005/8/layout/orgChart1"/>
    <dgm:cxn modelId="{49574CB9-DF30-4B6B-8C10-00AE40093335}" type="presOf" srcId="{7576EE50-A380-4DE9-A2FD-F291824E2849}" destId="{1DC69491-2F7E-4154-8309-D731853BAC3A}" srcOrd="1" destOrd="0" presId="urn:microsoft.com/office/officeart/2005/8/layout/orgChart1"/>
    <dgm:cxn modelId="{47C585BC-4ACC-45D3-BA98-82893C599DCB}" type="presOf" srcId="{F6BB6849-F837-49F9-9C91-551D1AE75956}" destId="{A3630630-209E-461C-B91D-9F2B272B23CF}" srcOrd="1" destOrd="0" presId="urn:microsoft.com/office/officeart/2005/8/layout/orgChart1"/>
    <dgm:cxn modelId="{FA1142BD-B9BF-4165-B826-A9CE95E11A2D}" type="presOf" srcId="{7576EE50-A380-4DE9-A2FD-F291824E2849}" destId="{723FDFC4-B12A-4A2A-85BC-948A8A31AE99}" srcOrd="0" destOrd="0" presId="urn:microsoft.com/office/officeart/2005/8/layout/orgChart1"/>
    <dgm:cxn modelId="{225767BD-EE92-4808-A382-FE4DBC30D25B}" srcId="{2DBB8738-0295-475B-8AC6-BF79AF8CE45E}" destId="{BBDEE4D6-8366-45FD-BD29-1A340B736100}" srcOrd="1" destOrd="0" parTransId="{CBB342A8-02ED-4867-8A5F-480C8C41D247}" sibTransId="{BE1175A6-A9E1-42C9-A1B8-71FDA1BAAD47}"/>
    <dgm:cxn modelId="{E9FB28BF-6B55-49C2-A385-275D3FB44B20}" type="presOf" srcId="{38328104-5A23-4BCD-9504-23C6B0F432D3}" destId="{A1C94006-57AF-4FCB-A9EE-AE665E134438}" srcOrd="0" destOrd="0" presId="urn:microsoft.com/office/officeart/2005/8/layout/orgChart1"/>
    <dgm:cxn modelId="{BDDA89C3-5A69-4291-B1BF-527CCA7B371F}" type="presOf" srcId="{384713AC-E5A6-4D72-A906-3EFCE3AB4A9C}" destId="{896AF491-6E6B-4813-B5ED-F4E0FA500904}" srcOrd="1" destOrd="0" presId="urn:microsoft.com/office/officeart/2005/8/layout/orgChart1"/>
    <dgm:cxn modelId="{2B6C49C4-49ED-4B40-A601-F02690C134B8}" type="presOf" srcId="{2D4D1951-B2D8-4C90-85F3-30845F6DA2F9}" destId="{A3C98357-871C-4140-8B7A-6652A4DF8EF3}" srcOrd="0" destOrd="0" presId="urn:microsoft.com/office/officeart/2005/8/layout/orgChart1"/>
    <dgm:cxn modelId="{2DB87CC7-42B8-40C4-A501-D6DAFF3ED1C5}" srcId="{384713AC-E5A6-4D72-A906-3EFCE3AB4A9C}" destId="{3208FF75-32B3-4D0B-AC52-5297BFE78817}" srcOrd="2" destOrd="0" parTransId="{5B2283EC-F5E4-45A0-AC33-A6FEBE9665F2}" sibTransId="{D91724E9-3534-4C4F-9599-EE0477368B66}"/>
    <dgm:cxn modelId="{82FD07C9-7065-4E5E-92F7-27C208CD2269}" type="presOf" srcId="{B62A2CFD-17A8-4F9F-A4AA-97C64032C2FB}" destId="{EB07D680-E842-4DCC-8939-C1A4648BE981}" srcOrd="0" destOrd="0" presId="urn:microsoft.com/office/officeart/2005/8/layout/orgChart1"/>
    <dgm:cxn modelId="{963089CA-1895-43DA-B9A4-EC66401253C9}" type="presOf" srcId="{84A0F32B-50B0-4218-B5D2-E1338870A792}" destId="{1CD6CA7D-D840-4FF6-B29F-344C8D23ABA3}" srcOrd="0" destOrd="0" presId="urn:microsoft.com/office/officeart/2005/8/layout/orgChart1"/>
    <dgm:cxn modelId="{C520B9CA-A64A-471C-917B-3B882E736393}" type="presOf" srcId="{F6BB6849-F837-49F9-9C91-551D1AE75956}" destId="{CF16F7B1-AFB4-437A-A332-7D1787AA48BF}" srcOrd="0" destOrd="0" presId="urn:microsoft.com/office/officeart/2005/8/layout/orgChart1"/>
    <dgm:cxn modelId="{7AEB6CCD-2E7D-4274-AD6D-F5C6B4AD5BF4}" type="presOf" srcId="{D29FCAEF-FA1B-40B6-89F4-B9E9E0079A51}" destId="{2793A2C6-0C85-403E-A8DC-3A9843C0F81E}" srcOrd="1" destOrd="0" presId="urn:microsoft.com/office/officeart/2005/8/layout/orgChart1"/>
    <dgm:cxn modelId="{7DB469D2-A737-478E-A821-E0148593764B}" type="presOf" srcId="{3208FF75-32B3-4D0B-AC52-5297BFE78817}" destId="{6BEA0F79-7315-4B47-9F70-2AD5F5DB53F3}" srcOrd="1" destOrd="0" presId="urn:microsoft.com/office/officeart/2005/8/layout/orgChart1"/>
    <dgm:cxn modelId="{1F3915D5-4955-4736-9FB1-ACDB2BC70D97}" type="presOf" srcId="{8D397FEA-581E-4D38-943F-0631F5052B0E}" destId="{F16C9CC1-9E22-4DFB-8C1E-8FDBC5E1FD4F}" srcOrd="0" destOrd="0" presId="urn:microsoft.com/office/officeart/2005/8/layout/orgChart1"/>
    <dgm:cxn modelId="{98267BDB-B15D-462F-838B-6A379526A93F}" type="presOf" srcId="{CBB342A8-02ED-4867-8A5F-480C8C41D247}" destId="{91BCDD8C-169C-4E85-BB92-E2E3B1A24268}" srcOrd="0" destOrd="0" presId="urn:microsoft.com/office/officeart/2005/8/layout/orgChart1"/>
    <dgm:cxn modelId="{D4858CDD-0BF9-4B92-B68A-EA328136CF83}" type="presOf" srcId="{9BAAEE89-F15B-4A30-9D00-21CF71316C83}" destId="{C0006739-765C-4F7E-B978-209489EE5F30}" srcOrd="0" destOrd="0" presId="urn:microsoft.com/office/officeart/2005/8/layout/orgChart1"/>
    <dgm:cxn modelId="{6B0339E1-53F7-48D5-946D-E948E7EF38A4}" type="presOf" srcId="{1D6E0353-A3E6-412F-8DF8-698C878F51FD}" destId="{6C62BA53-3897-4146-8551-73856F543B08}" srcOrd="0" destOrd="0" presId="urn:microsoft.com/office/officeart/2005/8/layout/orgChart1"/>
    <dgm:cxn modelId="{4E09A3E4-1B31-432B-9FB6-84FEC5D05286}" type="presOf" srcId="{567A3D34-2524-47B3-92FC-CB9A22FA6861}" destId="{7FFA2F9E-17A7-442E-8740-F4CCD1C1EAF6}" srcOrd="0" destOrd="0" presId="urn:microsoft.com/office/officeart/2005/8/layout/orgChart1"/>
    <dgm:cxn modelId="{5351F6E5-05E4-41E4-BC50-7EE911515D52}" type="presOf" srcId="{112B2797-A2EC-4401-9E78-6A09C19E9824}" destId="{B5CEAA6F-C4E0-41A1-87B5-77916F176513}" srcOrd="0" destOrd="0" presId="urn:microsoft.com/office/officeart/2005/8/layout/orgChart1"/>
    <dgm:cxn modelId="{1C058EE7-F600-476C-AA10-DDE07CBEAD84}" type="presOf" srcId="{384713AC-E5A6-4D72-A906-3EFCE3AB4A9C}" destId="{59058401-A53F-4E2C-906B-B92C07D2FAC3}" srcOrd="0" destOrd="0" presId="urn:microsoft.com/office/officeart/2005/8/layout/orgChart1"/>
    <dgm:cxn modelId="{E605E6E8-67DA-47C3-92F2-A4849F39D79B}" type="presOf" srcId="{263B0E5A-6D9C-4962-A0EC-9226809E0768}" destId="{D4CFA592-01CB-4FE0-A5A6-B2B496CDB415}" srcOrd="1" destOrd="0" presId="urn:microsoft.com/office/officeart/2005/8/layout/orgChart1"/>
    <dgm:cxn modelId="{F21D8DEC-2638-44BD-B9A2-E888FFF9EFB1}" type="presOf" srcId="{9B8DA3FE-9BC5-418B-A406-65F10CCE4D92}" destId="{B607233B-5E6F-4716-BAF8-55A269B801F8}" srcOrd="0" destOrd="0" presId="urn:microsoft.com/office/officeart/2005/8/layout/orgChart1"/>
    <dgm:cxn modelId="{A3C0A7EC-2DDA-4A77-AF24-B595EEAD9999}" type="presOf" srcId="{E34E0BDB-FDE0-419B-A4DB-8023F9D8D0B0}" destId="{5FDE4041-9632-48E5-8F00-EFE0CBC5615A}" srcOrd="1" destOrd="0" presId="urn:microsoft.com/office/officeart/2005/8/layout/orgChart1"/>
    <dgm:cxn modelId="{4B9262F1-2EBB-4EB0-858F-0B5282A0AC55}" type="presOf" srcId="{EB42E8D3-F587-45C6-872A-610C0E11483B}" destId="{1A2640EB-DC22-4267-B77A-4822C92E7B05}" srcOrd="0" destOrd="0" presId="urn:microsoft.com/office/officeart/2005/8/layout/orgChart1"/>
    <dgm:cxn modelId="{70D922FB-46C9-478A-87AC-F355AFDEC0BF}" type="presOf" srcId="{B31EA7B6-CBF5-4C47-B14E-33B866C12925}" destId="{6D2D0866-498A-4278-A9DA-57948763BE93}" srcOrd="1" destOrd="0" presId="urn:microsoft.com/office/officeart/2005/8/layout/orgChart1"/>
    <dgm:cxn modelId="{22BB95FB-1C53-4FB8-BAFB-6438D3214130}" type="presOf" srcId="{BBDEE4D6-8366-45FD-BD29-1A340B736100}" destId="{1E0BAAD3-E040-44BA-964C-6F049A230E5F}" srcOrd="1" destOrd="0" presId="urn:microsoft.com/office/officeart/2005/8/layout/orgChart1"/>
    <dgm:cxn modelId="{4AFA6FFC-7684-489E-BA7A-C63EE2BEDE4D}" srcId="{D29FCAEF-FA1B-40B6-89F4-B9E9E0079A51}" destId="{38328104-5A23-4BCD-9504-23C6B0F432D3}" srcOrd="6" destOrd="0" parTransId="{14BA70B1-C266-45C4-9E98-2462BA0DC118}" sibTransId="{2CD742D9-22E3-4319-813E-DDBD30B27F3E}"/>
    <dgm:cxn modelId="{61BB6AFD-7B72-451C-B3A2-C58D2A36B489}" type="presOf" srcId="{5B2283EC-F5E4-45A0-AC33-A6FEBE9665F2}" destId="{B4320C1C-8005-4306-BDD3-270ED56EB6EA}" srcOrd="0" destOrd="0" presId="urn:microsoft.com/office/officeart/2005/8/layout/orgChart1"/>
    <dgm:cxn modelId="{F95FC3FD-FB4B-450F-B1D2-F3028AC92582}" type="presOf" srcId="{26B37107-8869-4EA8-880F-88E8D05D38C0}" destId="{D0FBF17B-5A95-4C3D-9B3D-B3816AD868E5}" srcOrd="0" destOrd="0" presId="urn:microsoft.com/office/officeart/2005/8/layout/orgChart1"/>
    <dgm:cxn modelId="{3D0E69FE-361D-480B-B51A-4DEDF87F1AE7}" srcId="{D29FCAEF-FA1B-40B6-89F4-B9E9E0079A51}" destId="{263B0E5A-6D9C-4962-A0EC-9226809E0768}" srcOrd="5" destOrd="0" parTransId="{E4957C01-41EB-4355-A7C7-BD984D2E4F5A}" sibTransId="{9ACEA391-5352-44B7-AB55-724DCF5E8F37}"/>
    <dgm:cxn modelId="{62F49430-8B69-4B4D-9DCF-6A0735C5F788}" type="presParOf" srcId="{8B7F4ECA-F557-4767-A98C-0DCD6A54F84E}" destId="{5AA5AD47-EE01-4BF3-B05A-D2517CA5F1A7}" srcOrd="0" destOrd="0" presId="urn:microsoft.com/office/officeart/2005/8/layout/orgChart1"/>
    <dgm:cxn modelId="{72369064-B0CD-4E1B-A3E9-4C4CE30DBD51}" type="presParOf" srcId="{5AA5AD47-EE01-4BF3-B05A-D2517CA5F1A7}" destId="{D91B05DE-D056-42B8-8CB6-7DC8259237DD}" srcOrd="0" destOrd="0" presId="urn:microsoft.com/office/officeart/2005/8/layout/orgChart1"/>
    <dgm:cxn modelId="{C2F0C931-003D-4329-9535-63A755033A33}" type="presParOf" srcId="{D91B05DE-D056-42B8-8CB6-7DC8259237DD}" destId="{78D3B298-CD80-439D-AFDA-BCBA8DF494E1}" srcOrd="0" destOrd="0" presId="urn:microsoft.com/office/officeart/2005/8/layout/orgChart1"/>
    <dgm:cxn modelId="{0B1B4835-8BE2-401B-844B-FDB2E0699FA6}" type="presParOf" srcId="{D91B05DE-D056-42B8-8CB6-7DC8259237DD}" destId="{6D2D0866-498A-4278-A9DA-57948763BE93}" srcOrd="1" destOrd="0" presId="urn:microsoft.com/office/officeart/2005/8/layout/orgChart1"/>
    <dgm:cxn modelId="{A2817339-6493-48A3-A900-D7F8827AB3BB}" type="presParOf" srcId="{5AA5AD47-EE01-4BF3-B05A-D2517CA5F1A7}" destId="{31A8A4EB-9B3F-4320-A965-175A427DA357}" srcOrd="1" destOrd="0" presId="urn:microsoft.com/office/officeart/2005/8/layout/orgChart1"/>
    <dgm:cxn modelId="{162DA8C1-2AFB-4DBF-AB00-71C8526CD9A4}" type="presParOf" srcId="{31A8A4EB-9B3F-4320-A965-175A427DA357}" destId="{A3C98357-871C-4140-8B7A-6652A4DF8EF3}" srcOrd="0" destOrd="0" presId="urn:microsoft.com/office/officeart/2005/8/layout/orgChart1"/>
    <dgm:cxn modelId="{9DDA1D3B-04F1-41CD-AD00-520B6AFA4112}" type="presParOf" srcId="{31A8A4EB-9B3F-4320-A965-175A427DA357}" destId="{CD026193-7041-4DE2-B9A5-BCF558FBCB88}" srcOrd="1" destOrd="0" presId="urn:microsoft.com/office/officeart/2005/8/layout/orgChart1"/>
    <dgm:cxn modelId="{56485677-D0F7-4195-AD83-FDB24E6A3153}" type="presParOf" srcId="{CD026193-7041-4DE2-B9A5-BCF558FBCB88}" destId="{EBE3D51A-3153-4211-9D57-8C0DD6336500}" srcOrd="0" destOrd="0" presId="urn:microsoft.com/office/officeart/2005/8/layout/orgChart1"/>
    <dgm:cxn modelId="{E5ECCBB4-F1AA-474F-9AF9-3E22E30F2BE7}" type="presParOf" srcId="{EBE3D51A-3153-4211-9D57-8C0DD6336500}" destId="{4A87BAC0-ABA3-49F0-80AD-1F23C1552ADC}" srcOrd="0" destOrd="0" presId="urn:microsoft.com/office/officeart/2005/8/layout/orgChart1"/>
    <dgm:cxn modelId="{EBE14EAE-9703-456B-820A-2746321F8BC0}" type="presParOf" srcId="{EBE3D51A-3153-4211-9D57-8C0DD6336500}" destId="{74B76603-3972-4E3F-9980-A9F3D25D95C3}" srcOrd="1" destOrd="0" presId="urn:microsoft.com/office/officeart/2005/8/layout/orgChart1"/>
    <dgm:cxn modelId="{A379C081-430D-4AC4-A0A3-80FD42384ED6}" type="presParOf" srcId="{CD026193-7041-4DE2-B9A5-BCF558FBCB88}" destId="{6FFF3449-B6AB-4A43-8403-B7CAE847663C}" srcOrd="1" destOrd="0" presId="urn:microsoft.com/office/officeart/2005/8/layout/orgChart1"/>
    <dgm:cxn modelId="{59179A8F-FC81-4248-8A5F-0A4B670D44EF}" type="presParOf" srcId="{6FFF3449-B6AB-4A43-8403-B7CAE847663C}" destId="{EB07D680-E842-4DCC-8939-C1A4648BE981}" srcOrd="0" destOrd="0" presId="urn:microsoft.com/office/officeart/2005/8/layout/orgChart1"/>
    <dgm:cxn modelId="{145A329F-81C5-4E77-955A-DE403F2033E3}" type="presParOf" srcId="{6FFF3449-B6AB-4A43-8403-B7CAE847663C}" destId="{3F200245-5F55-450D-8D0A-E22C9878D919}" srcOrd="1" destOrd="0" presId="urn:microsoft.com/office/officeart/2005/8/layout/orgChart1"/>
    <dgm:cxn modelId="{8AAE709B-BF6A-4CD9-BD73-E116D27DDA0D}" type="presParOf" srcId="{3F200245-5F55-450D-8D0A-E22C9878D919}" destId="{562C24E3-E165-4E9E-83AD-8A3ECADCFA9D}" srcOrd="0" destOrd="0" presId="urn:microsoft.com/office/officeart/2005/8/layout/orgChart1"/>
    <dgm:cxn modelId="{10D6FF27-7E1D-4A0E-9632-77AB001069CE}" type="presParOf" srcId="{562C24E3-E165-4E9E-83AD-8A3ECADCFA9D}" destId="{9A5C5616-71BF-4A3C-B8CE-D43E96B00E39}" srcOrd="0" destOrd="0" presId="urn:microsoft.com/office/officeart/2005/8/layout/orgChart1"/>
    <dgm:cxn modelId="{B4FA5679-66F1-4F0C-8484-C36763ACE3A3}" type="presParOf" srcId="{562C24E3-E165-4E9E-83AD-8A3ECADCFA9D}" destId="{BF8BDFDA-400E-4E7C-A826-2AB3B3E0F179}" srcOrd="1" destOrd="0" presId="urn:microsoft.com/office/officeart/2005/8/layout/orgChart1"/>
    <dgm:cxn modelId="{8D350A3C-D3FB-4C05-B0EB-7A174BB2266E}" type="presParOf" srcId="{3F200245-5F55-450D-8D0A-E22C9878D919}" destId="{5E61693C-8E19-48B1-98D2-B20A7E18A1E1}" srcOrd="1" destOrd="0" presId="urn:microsoft.com/office/officeart/2005/8/layout/orgChart1"/>
    <dgm:cxn modelId="{05E06F9B-733E-4364-9F66-A12487AD6573}" type="presParOf" srcId="{3F200245-5F55-450D-8D0A-E22C9878D919}" destId="{EF179D97-EFD6-4307-BA5C-73B8B0AC350D}" srcOrd="2" destOrd="0" presId="urn:microsoft.com/office/officeart/2005/8/layout/orgChart1"/>
    <dgm:cxn modelId="{52257EB8-6076-47CF-86BE-E2DABCE3C6F8}" type="presParOf" srcId="{6FFF3449-B6AB-4A43-8403-B7CAE847663C}" destId="{91BCDD8C-169C-4E85-BB92-E2E3B1A24268}" srcOrd="2" destOrd="0" presId="urn:microsoft.com/office/officeart/2005/8/layout/orgChart1"/>
    <dgm:cxn modelId="{21CDB5FE-7D14-4B63-BFA2-35A793BFC30D}" type="presParOf" srcId="{6FFF3449-B6AB-4A43-8403-B7CAE847663C}" destId="{12BE23FE-CB44-41F4-85B8-D5678A8CE1A9}" srcOrd="3" destOrd="0" presId="urn:microsoft.com/office/officeart/2005/8/layout/orgChart1"/>
    <dgm:cxn modelId="{F919FC26-D351-4317-8244-B3EE41440819}" type="presParOf" srcId="{12BE23FE-CB44-41F4-85B8-D5678A8CE1A9}" destId="{7FB3DC0E-43AB-4430-9E1D-1CC3338BFA8C}" srcOrd="0" destOrd="0" presId="urn:microsoft.com/office/officeart/2005/8/layout/orgChart1"/>
    <dgm:cxn modelId="{235E34CE-5430-4917-854B-D16431A32E94}" type="presParOf" srcId="{7FB3DC0E-43AB-4430-9E1D-1CC3338BFA8C}" destId="{664D30D0-51FF-4304-9104-09AD692019C8}" srcOrd="0" destOrd="0" presId="urn:microsoft.com/office/officeart/2005/8/layout/orgChart1"/>
    <dgm:cxn modelId="{412B198C-354E-411E-8C6E-19F60C22B067}" type="presParOf" srcId="{7FB3DC0E-43AB-4430-9E1D-1CC3338BFA8C}" destId="{1E0BAAD3-E040-44BA-964C-6F049A230E5F}" srcOrd="1" destOrd="0" presId="urn:microsoft.com/office/officeart/2005/8/layout/orgChart1"/>
    <dgm:cxn modelId="{12FCA4CE-D7BE-4E3E-9546-9A8DDCE30739}" type="presParOf" srcId="{12BE23FE-CB44-41F4-85B8-D5678A8CE1A9}" destId="{97C63537-7030-4EB4-8A91-38ED436166B0}" srcOrd="1" destOrd="0" presId="urn:microsoft.com/office/officeart/2005/8/layout/orgChart1"/>
    <dgm:cxn modelId="{AC7E44F8-123D-402E-AFCB-4C0D78A22758}" type="presParOf" srcId="{12BE23FE-CB44-41F4-85B8-D5678A8CE1A9}" destId="{5BC4A7F2-8E53-44DD-99A0-4FCB435F1B9D}" srcOrd="2" destOrd="0" presId="urn:microsoft.com/office/officeart/2005/8/layout/orgChart1"/>
    <dgm:cxn modelId="{64939375-A633-4C86-8AAC-AFC162A188ED}" type="presParOf" srcId="{6FFF3449-B6AB-4A43-8403-B7CAE847663C}" destId="{0A0F97C1-2E40-4CF4-B1F7-20E41BD9FD4B}" srcOrd="4" destOrd="0" presId="urn:microsoft.com/office/officeart/2005/8/layout/orgChart1"/>
    <dgm:cxn modelId="{CEDB5BE8-C604-44D1-8737-AF643984181C}" type="presParOf" srcId="{6FFF3449-B6AB-4A43-8403-B7CAE847663C}" destId="{9A3B4654-5169-4BA2-9391-333F98A04F20}" srcOrd="5" destOrd="0" presId="urn:microsoft.com/office/officeart/2005/8/layout/orgChart1"/>
    <dgm:cxn modelId="{F7D1B08F-8D37-4450-A189-2B08910962A0}" type="presParOf" srcId="{9A3B4654-5169-4BA2-9391-333F98A04F20}" destId="{34E1F62B-6000-47E0-A846-BDD8CA80FC78}" srcOrd="0" destOrd="0" presId="urn:microsoft.com/office/officeart/2005/8/layout/orgChart1"/>
    <dgm:cxn modelId="{B95808A9-7DD6-4759-8C82-1F9781D153D8}" type="presParOf" srcId="{34E1F62B-6000-47E0-A846-BDD8CA80FC78}" destId="{CF16F7B1-AFB4-437A-A332-7D1787AA48BF}" srcOrd="0" destOrd="0" presId="urn:microsoft.com/office/officeart/2005/8/layout/orgChart1"/>
    <dgm:cxn modelId="{7C90AFEC-8663-47DD-91D3-BF9A03E84A86}" type="presParOf" srcId="{34E1F62B-6000-47E0-A846-BDD8CA80FC78}" destId="{A3630630-209E-461C-B91D-9F2B272B23CF}" srcOrd="1" destOrd="0" presId="urn:microsoft.com/office/officeart/2005/8/layout/orgChart1"/>
    <dgm:cxn modelId="{6B7C79F7-130F-4D1C-BC6C-CD899E93BC26}" type="presParOf" srcId="{9A3B4654-5169-4BA2-9391-333F98A04F20}" destId="{4AC2DFD0-4D1D-4303-8485-E43452F13AD1}" srcOrd="1" destOrd="0" presId="urn:microsoft.com/office/officeart/2005/8/layout/orgChart1"/>
    <dgm:cxn modelId="{826BE6D0-0783-44F4-8BD3-1A0168FB1DB8}" type="presParOf" srcId="{9A3B4654-5169-4BA2-9391-333F98A04F20}" destId="{CAD5427B-EBD2-4411-B89D-A8AF235546BF}" srcOrd="2" destOrd="0" presId="urn:microsoft.com/office/officeart/2005/8/layout/orgChart1"/>
    <dgm:cxn modelId="{A95F7609-D6EA-4C13-BAC2-F8845450D07F}" type="presParOf" srcId="{6FFF3449-B6AB-4A43-8403-B7CAE847663C}" destId="{D0FBF17B-5A95-4C3D-9B3D-B3816AD868E5}" srcOrd="6" destOrd="0" presId="urn:microsoft.com/office/officeart/2005/8/layout/orgChart1"/>
    <dgm:cxn modelId="{C253B766-3298-4472-8823-61C12463288F}" type="presParOf" srcId="{6FFF3449-B6AB-4A43-8403-B7CAE847663C}" destId="{FBE3F49A-4B03-4BF9-89D9-BB10A961BA84}" srcOrd="7" destOrd="0" presId="urn:microsoft.com/office/officeart/2005/8/layout/orgChart1"/>
    <dgm:cxn modelId="{34949F1E-C687-4658-9B27-F2380D9C9DD8}" type="presParOf" srcId="{FBE3F49A-4B03-4BF9-89D9-BB10A961BA84}" destId="{26FD0020-6EA0-45AA-A4C9-DB4834A990DA}" srcOrd="0" destOrd="0" presId="urn:microsoft.com/office/officeart/2005/8/layout/orgChart1"/>
    <dgm:cxn modelId="{FE4A909A-A28B-4623-8A6E-B7F50CAAC629}" type="presParOf" srcId="{26FD0020-6EA0-45AA-A4C9-DB4834A990DA}" destId="{3EC9EE23-C1A5-43AA-8772-8654F268B54D}" srcOrd="0" destOrd="0" presId="urn:microsoft.com/office/officeart/2005/8/layout/orgChart1"/>
    <dgm:cxn modelId="{1B69DB85-6AEF-4644-84B8-E47CF9EE211B}" type="presParOf" srcId="{26FD0020-6EA0-45AA-A4C9-DB4834A990DA}" destId="{2793A2C6-0C85-403E-A8DC-3A9843C0F81E}" srcOrd="1" destOrd="0" presId="urn:microsoft.com/office/officeart/2005/8/layout/orgChart1"/>
    <dgm:cxn modelId="{A5586206-9743-4321-9ED6-60DB01F4B12E}" type="presParOf" srcId="{FBE3F49A-4B03-4BF9-89D9-BB10A961BA84}" destId="{252818CC-6C70-4CCC-B9E0-C5F2F39EFB24}" srcOrd="1" destOrd="0" presId="urn:microsoft.com/office/officeart/2005/8/layout/orgChart1"/>
    <dgm:cxn modelId="{A96CA6AF-1925-42EB-9724-13B61C449ED2}" type="presParOf" srcId="{252818CC-6C70-4CCC-B9E0-C5F2F39EFB24}" destId="{F16C9CC1-9E22-4DFB-8C1E-8FDBC5E1FD4F}" srcOrd="0" destOrd="0" presId="urn:microsoft.com/office/officeart/2005/8/layout/orgChart1"/>
    <dgm:cxn modelId="{56D43A7C-5687-427B-9171-15883F49A518}" type="presParOf" srcId="{252818CC-6C70-4CCC-B9E0-C5F2F39EFB24}" destId="{C8329F22-FBA7-49C0-99A8-1D4074C8CF4B}" srcOrd="1" destOrd="0" presId="urn:microsoft.com/office/officeart/2005/8/layout/orgChart1"/>
    <dgm:cxn modelId="{28532F2A-A313-43AF-BE65-9977DEDC3953}" type="presParOf" srcId="{C8329F22-FBA7-49C0-99A8-1D4074C8CF4B}" destId="{8DEFBFD6-5F5C-4843-94BC-B5EF47BA8A60}" srcOrd="0" destOrd="0" presId="urn:microsoft.com/office/officeart/2005/8/layout/orgChart1"/>
    <dgm:cxn modelId="{4CAB841E-D2F0-4736-83D3-5ED858E4EB61}" type="presParOf" srcId="{8DEFBFD6-5F5C-4843-94BC-B5EF47BA8A60}" destId="{1CD6CA7D-D840-4FF6-B29F-344C8D23ABA3}" srcOrd="0" destOrd="0" presId="urn:microsoft.com/office/officeart/2005/8/layout/orgChart1"/>
    <dgm:cxn modelId="{14AF53E9-F3FB-4F72-BAD6-3A6CC38C1EE6}" type="presParOf" srcId="{8DEFBFD6-5F5C-4843-94BC-B5EF47BA8A60}" destId="{01AD18D8-87E1-46AB-ABD5-A02B4D6EAF65}" srcOrd="1" destOrd="0" presId="urn:microsoft.com/office/officeart/2005/8/layout/orgChart1"/>
    <dgm:cxn modelId="{42D33D07-A6C2-4005-AB87-C7778DC10A66}" type="presParOf" srcId="{C8329F22-FBA7-49C0-99A8-1D4074C8CF4B}" destId="{D2E72A2F-C414-43E7-974E-C0E375197AE0}" srcOrd="1" destOrd="0" presId="urn:microsoft.com/office/officeart/2005/8/layout/orgChart1"/>
    <dgm:cxn modelId="{5794B022-56A9-44B9-972B-69F8D1FBD69C}" type="presParOf" srcId="{D2E72A2F-C414-43E7-974E-C0E375197AE0}" destId="{002F7B9D-5D44-41BB-846A-24610559ABDE}" srcOrd="0" destOrd="0" presId="urn:microsoft.com/office/officeart/2005/8/layout/orgChart1"/>
    <dgm:cxn modelId="{1B7837A3-2A65-4532-9408-B6C1F81DF457}" type="presParOf" srcId="{D2E72A2F-C414-43E7-974E-C0E375197AE0}" destId="{DA817BB9-18B8-4281-89BB-D792C498689E}" srcOrd="1" destOrd="0" presId="urn:microsoft.com/office/officeart/2005/8/layout/orgChart1"/>
    <dgm:cxn modelId="{00C34A02-0A2D-47DF-B337-F3B876039807}" type="presParOf" srcId="{DA817BB9-18B8-4281-89BB-D792C498689E}" destId="{AB35746F-D8DF-4CAC-AB2C-8BC475B7451E}" srcOrd="0" destOrd="0" presId="urn:microsoft.com/office/officeart/2005/8/layout/orgChart1"/>
    <dgm:cxn modelId="{9E86C453-C15F-48C2-A845-176603711CF6}" type="presParOf" srcId="{AB35746F-D8DF-4CAC-AB2C-8BC475B7451E}" destId="{EA92C560-8945-4538-9222-205CC1C86CEA}" srcOrd="0" destOrd="0" presId="urn:microsoft.com/office/officeart/2005/8/layout/orgChart1"/>
    <dgm:cxn modelId="{A4C5A810-F638-43DB-950A-05187AD4CEA5}" type="presParOf" srcId="{AB35746F-D8DF-4CAC-AB2C-8BC475B7451E}" destId="{9FBAE3FB-D89B-4144-B4A6-A207DEB91824}" srcOrd="1" destOrd="0" presId="urn:microsoft.com/office/officeart/2005/8/layout/orgChart1"/>
    <dgm:cxn modelId="{56506A79-9537-4991-9993-792639B73BCA}" type="presParOf" srcId="{DA817BB9-18B8-4281-89BB-D792C498689E}" destId="{439B403B-FED1-4BD2-AB46-315400B32914}" srcOrd="1" destOrd="0" presId="urn:microsoft.com/office/officeart/2005/8/layout/orgChart1"/>
    <dgm:cxn modelId="{BB4AE2F9-7274-4FC4-B3EA-919C6AE83F94}" type="presParOf" srcId="{DA817BB9-18B8-4281-89BB-D792C498689E}" destId="{6A87C589-077A-4C91-8F42-390C4E456D02}" srcOrd="2" destOrd="0" presId="urn:microsoft.com/office/officeart/2005/8/layout/orgChart1"/>
    <dgm:cxn modelId="{7AB0FBE6-F02E-4A0C-BE97-B23504497945}" type="presParOf" srcId="{D2E72A2F-C414-43E7-974E-C0E375197AE0}" destId="{162B2376-3782-4238-973A-1DA4BDDD7576}" srcOrd="2" destOrd="0" presId="urn:microsoft.com/office/officeart/2005/8/layout/orgChart1"/>
    <dgm:cxn modelId="{2AD81C56-7E9E-45DD-86F3-01C7911AF589}" type="presParOf" srcId="{D2E72A2F-C414-43E7-974E-C0E375197AE0}" destId="{3437CF0A-FEEC-4922-AD03-C167DF4F87F7}" srcOrd="3" destOrd="0" presId="urn:microsoft.com/office/officeart/2005/8/layout/orgChart1"/>
    <dgm:cxn modelId="{F8BD2C9A-225C-42A3-AEC9-996E640A6304}" type="presParOf" srcId="{3437CF0A-FEEC-4922-AD03-C167DF4F87F7}" destId="{9ADA6F7F-5327-432C-B59E-A5BDB31FB09D}" srcOrd="0" destOrd="0" presId="urn:microsoft.com/office/officeart/2005/8/layout/orgChart1"/>
    <dgm:cxn modelId="{1A59C659-5680-4B52-A9D4-C6191ECEDF60}" type="presParOf" srcId="{9ADA6F7F-5327-432C-B59E-A5BDB31FB09D}" destId="{B607233B-5E6F-4716-BAF8-55A269B801F8}" srcOrd="0" destOrd="0" presId="urn:microsoft.com/office/officeart/2005/8/layout/orgChart1"/>
    <dgm:cxn modelId="{4B6D8C21-5AFC-4691-BEF0-7AE647E9C65F}" type="presParOf" srcId="{9ADA6F7F-5327-432C-B59E-A5BDB31FB09D}" destId="{FFD57343-A8C2-40ED-9924-1062C5B05D9B}" srcOrd="1" destOrd="0" presId="urn:microsoft.com/office/officeart/2005/8/layout/orgChart1"/>
    <dgm:cxn modelId="{46E76014-0D7B-4F92-87AC-B116C49C9E3A}" type="presParOf" srcId="{3437CF0A-FEEC-4922-AD03-C167DF4F87F7}" destId="{8A98F3AB-2A5D-407D-96F4-3BA0EA2E7843}" srcOrd="1" destOrd="0" presId="urn:microsoft.com/office/officeart/2005/8/layout/orgChart1"/>
    <dgm:cxn modelId="{50E04581-6A76-47B6-93E7-6D37A5713A8A}" type="presParOf" srcId="{3437CF0A-FEEC-4922-AD03-C167DF4F87F7}" destId="{006C4974-B80C-4009-8F62-0F760AF88275}" srcOrd="2" destOrd="0" presId="urn:microsoft.com/office/officeart/2005/8/layout/orgChart1"/>
    <dgm:cxn modelId="{59529B5D-2711-40F7-AD3D-4F4D1082B5DB}" type="presParOf" srcId="{C8329F22-FBA7-49C0-99A8-1D4074C8CF4B}" destId="{D7D58F46-9CDF-4B5A-9835-B584C9932E90}" srcOrd="2" destOrd="0" presId="urn:microsoft.com/office/officeart/2005/8/layout/orgChart1"/>
    <dgm:cxn modelId="{434F2E75-B20C-4A74-97FA-F7E150134B3A}" type="presParOf" srcId="{252818CC-6C70-4CCC-B9E0-C5F2F39EFB24}" destId="{6A5B0630-DDEC-415D-9F4B-08A9B609A8FF}" srcOrd="2" destOrd="0" presId="urn:microsoft.com/office/officeart/2005/8/layout/orgChart1"/>
    <dgm:cxn modelId="{1E698B89-C823-4DEA-AFAF-83684AC689DA}" type="presParOf" srcId="{252818CC-6C70-4CCC-B9E0-C5F2F39EFB24}" destId="{83D5A974-065D-4E6C-A721-7D06E73CFF9A}" srcOrd="3" destOrd="0" presId="urn:microsoft.com/office/officeart/2005/8/layout/orgChart1"/>
    <dgm:cxn modelId="{5B104AC8-A4F0-4FC6-BD20-275B97EBD9BF}" type="presParOf" srcId="{83D5A974-065D-4E6C-A721-7D06E73CFF9A}" destId="{914BF0C4-CDF0-49DC-ADCE-E8657A7E1448}" srcOrd="0" destOrd="0" presId="urn:microsoft.com/office/officeart/2005/8/layout/orgChart1"/>
    <dgm:cxn modelId="{34B609C9-BCBC-4F60-B769-3331BF5DEBA8}" type="presParOf" srcId="{914BF0C4-CDF0-49DC-ADCE-E8657A7E1448}" destId="{894BAEB2-C884-4345-9206-A04C1B1C6E8A}" srcOrd="0" destOrd="0" presId="urn:microsoft.com/office/officeart/2005/8/layout/orgChart1"/>
    <dgm:cxn modelId="{2E3EEAD5-225A-427B-A22A-9F99D4020B05}" type="presParOf" srcId="{914BF0C4-CDF0-49DC-ADCE-E8657A7E1448}" destId="{5FDE4041-9632-48E5-8F00-EFE0CBC5615A}" srcOrd="1" destOrd="0" presId="urn:microsoft.com/office/officeart/2005/8/layout/orgChart1"/>
    <dgm:cxn modelId="{D32534E6-9BD3-46D8-A5A1-60D4445FCBC5}" type="presParOf" srcId="{83D5A974-065D-4E6C-A721-7D06E73CFF9A}" destId="{084C43A1-6061-438E-83E3-31F821599C10}" srcOrd="1" destOrd="0" presId="urn:microsoft.com/office/officeart/2005/8/layout/orgChart1"/>
    <dgm:cxn modelId="{BAB5EE98-52CA-4C9B-B6A8-CEFC1A4698CE}" type="presParOf" srcId="{83D5A974-065D-4E6C-A721-7D06E73CFF9A}" destId="{3F52ADB0-0D58-4495-B839-A8FC9B759A75}" srcOrd="2" destOrd="0" presId="urn:microsoft.com/office/officeart/2005/8/layout/orgChart1"/>
    <dgm:cxn modelId="{E969796F-9927-4CF0-9066-C2B148282FC1}" type="presParOf" srcId="{252818CC-6C70-4CCC-B9E0-C5F2F39EFB24}" destId="{1A2640EB-DC22-4267-B77A-4822C92E7B05}" srcOrd="4" destOrd="0" presId="urn:microsoft.com/office/officeart/2005/8/layout/orgChart1"/>
    <dgm:cxn modelId="{DC5FEAD9-8CBB-45A1-A18C-B51296A3C3E5}" type="presParOf" srcId="{252818CC-6C70-4CCC-B9E0-C5F2F39EFB24}" destId="{15679B29-ECC2-4AA8-BC4C-E7BD9EA3C381}" srcOrd="5" destOrd="0" presId="urn:microsoft.com/office/officeart/2005/8/layout/orgChart1"/>
    <dgm:cxn modelId="{C4012958-E030-4A57-944F-4D38E6F17249}" type="presParOf" srcId="{15679B29-ECC2-4AA8-BC4C-E7BD9EA3C381}" destId="{56AB1661-C735-4DD6-893E-75C48DC7A5F9}" srcOrd="0" destOrd="0" presId="urn:microsoft.com/office/officeart/2005/8/layout/orgChart1"/>
    <dgm:cxn modelId="{44C9BCA5-23EF-4BA8-A311-B027CBB31415}" type="presParOf" srcId="{56AB1661-C735-4DD6-893E-75C48DC7A5F9}" destId="{44BAB333-8D62-4A06-AA10-F702FF70BCF0}" srcOrd="0" destOrd="0" presId="urn:microsoft.com/office/officeart/2005/8/layout/orgChart1"/>
    <dgm:cxn modelId="{BA584F4A-7211-4631-BB47-FFA0E4D0EEC6}" type="presParOf" srcId="{56AB1661-C735-4DD6-893E-75C48DC7A5F9}" destId="{CFD47D93-5AD9-458B-88FE-2FC63A98299E}" srcOrd="1" destOrd="0" presId="urn:microsoft.com/office/officeart/2005/8/layout/orgChart1"/>
    <dgm:cxn modelId="{896579FF-7C53-492E-9E18-1DB43ED41C63}" type="presParOf" srcId="{15679B29-ECC2-4AA8-BC4C-E7BD9EA3C381}" destId="{96E2BA3B-4553-414C-B606-F14B5B777D2A}" srcOrd="1" destOrd="0" presId="urn:microsoft.com/office/officeart/2005/8/layout/orgChart1"/>
    <dgm:cxn modelId="{779AF497-D1E3-429E-B770-17B7AF0A58F5}" type="presParOf" srcId="{96E2BA3B-4553-414C-B606-F14B5B777D2A}" destId="{65876B11-96B7-4F18-BA4C-20312BE36F96}" srcOrd="0" destOrd="0" presId="urn:microsoft.com/office/officeart/2005/8/layout/orgChart1"/>
    <dgm:cxn modelId="{9C7A48D4-CA83-4495-8C08-9B67EFBFE049}" type="presParOf" srcId="{96E2BA3B-4553-414C-B606-F14B5B777D2A}" destId="{A5C1F2A1-A744-4278-8D5C-7BD5BF1FD5D0}" srcOrd="1" destOrd="0" presId="urn:microsoft.com/office/officeart/2005/8/layout/orgChart1"/>
    <dgm:cxn modelId="{25255283-0889-4FED-8CD6-7196FF2EDFCA}" type="presParOf" srcId="{A5C1F2A1-A744-4278-8D5C-7BD5BF1FD5D0}" destId="{3673330F-F0A8-4A3E-A54C-36A1421549EA}" srcOrd="0" destOrd="0" presId="urn:microsoft.com/office/officeart/2005/8/layout/orgChart1"/>
    <dgm:cxn modelId="{C00AB03D-7BA4-4D6F-819B-EAC739130BD2}" type="presParOf" srcId="{3673330F-F0A8-4A3E-A54C-36A1421549EA}" destId="{15246C30-5916-4563-9DF2-CB9E7A52B025}" srcOrd="0" destOrd="0" presId="urn:microsoft.com/office/officeart/2005/8/layout/orgChart1"/>
    <dgm:cxn modelId="{2004138F-7F9C-4410-8DAE-5236366C57F1}" type="presParOf" srcId="{3673330F-F0A8-4A3E-A54C-36A1421549EA}" destId="{BE77AB75-BF50-4379-A34A-1F9530B21E9B}" srcOrd="1" destOrd="0" presId="urn:microsoft.com/office/officeart/2005/8/layout/orgChart1"/>
    <dgm:cxn modelId="{CFE4E487-DF6E-4A16-B97C-CF4D42298A11}" type="presParOf" srcId="{A5C1F2A1-A744-4278-8D5C-7BD5BF1FD5D0}" destId="{041572CA-5E5A-4293-ADB9-FEBF156590D9}" srcOrd="1" destOrd="0" presId="urn:microsoft.com/office/officeart/2005/8/layout/orgChart1"/>
    <dgm:cxn modelId="{911DDCE2-A2F3-4FD2-AB26-2DCF875F8BD4}" type="presParOf" srcId="{A5C1F2A1-A744-4278-8D5C-7BD5BF1FD5D0}" destId="{1ED88010-F425-4938-A811-D7E7EA92750C}" srcOrd="2" destOrd="0" presId="urn:microsoft.com/office/officeart/2005/8/layout/orgChart1"/>
    <dgm:cxn modelId="{14400A40-1B55-4A29-9F0B-A03708FEF5B0}" type="presParOf" srcId="{96E2BA3B-4553-414C-B606-F14B5B777D2A}" destId="{27445338-2CD6-4C5C-AF73-9C6F7E2D462A}" srcOrd="2" destOrd="0" presId="urn:microsoft.com/office/officeart/2005/8/layout/orgChart1"/>
    <dgm:cxn modelId="{6D002331-D478-415E-A7B9-4C70C82CF1F5}" type="presParOf" srcId="{96E2BA3B-4553-414C-B606-F14B5B777D2A}" destId="{2F6345A6-6088-449E-B105-C8FBA0E07658}" srcOrd="3" destOrd="0" presId="urn:microsoft.com/office/officeart/2005/8/layout/orgChart1"/>
    <dgm:cxn modelId="{3180986E-5290-4912-B815-E2F338A13F87}" type="presParOf" srcId="{2F6345A6-6088-449E-B105-C8FBA0E07658}" destId="{8C359D30-8981-4EC0-89A8-8DA782F4658A}" srcOrd="0" destOrd="0" presId="urn:microsoft.com/office/officeart/2005/8/layout/orgChart1"/>
    <dgm:cxn modelId="{D6E35BA0-2EA6-4711-8EDF-EF48861CB60D}" type="presParOf" srcId="{8C359D30-8981-4EC0-89A8-8DA782F4658A}" destId="{0C2CCFEE-35AE-4E1E-8661-13CEFC153051}" srcOrd="0" destOrd="0" presId="urn:microsoft.com/office/officeart/2005/8/layout/orgChart1"/>
    <dgm:cxn modelId="{0F389742-52C4-4CA7-8D5F-138BC7E63012}" type="presParOf" srcId="{8C359D30-8981-4EC0-89A8-8DA782F4658A}" destId="{B1487AFC-5140-462B-BCCE-D18AE1291D05}" srcOrd="1" destOrd="0" presId="urn:microsoft.com/office/officeart/2005/8/layout/orgChart1"/>
    <dgm:cxn modelId="{E303C157-FF53-4B50-9F9C-5622C6DB2232}" type="presParOf" srcId="{2F6345A6-6088-449E-B105-C8FBA0E07658}" destId="{63F229C2-90B1-44D5-B483-E9B1C0EF4BEE}" srcOrd="1" destOrd="0" presId="urn:microsoft.com/office/officeart/2005/8/layout/orgChart1"/>
    <dgm:cxn modelId="{F32CB1FE-8F3A-4387-B8F1-DEF2C3F7E952}" type="presParOf" srcId="{2F6345A6-6088-449E-B105-C8FBA0E07658}" destId="{B587077A-30C7-4865-BF2D-7221DA52B4F6}" srcOrd="2" destOrd="0" presId="urn:microsoft.com/office/officeart/2005/8/layout/orgChart1"/>
    <dgm:cxn modelId="{29528D6D-DFFA-44C6-A477-F76CC89AE533}" type="presParOf" srcId="{15679B29-ECC2-4AA8-BC4C-E7BD9EA3C381}" destId="{3FA0D376-5B0C-4A83-9989-5E051B1A7A75}" srcOrd="2" destOrd="0" presId="urn:microsoft.com/office/officeart/2005/8/layout/orgChart1"/>
    <dgm:cxn modelId="{EB84ACD1-E5AF-4449-85FA-BD50E1E341EE}" type="presParOf" srcId="{252818CC-6C70-4CCC-B9E0-C5F2F39EFB24}" destId="{B5CEAA6F-C4E0-41A1-87B5-77916F176513}" srcOrd="6" destOrd="0" presId="urn:microsoft.com/office/officeart/2005/8/layout/orgChart1"/>
    <dgm:cxn modelId="{4ED0976F-8E4E-4CCE-9D2D-74FC8719A507}" type="presParOf" srcId="{252818CC-6C70-4CCC-B9E0-C5F2F39EFB24}" destId="{017CEADA-B0AC-4B14-A79F-0B3817876B7D}" srcOrd="7" destOrd="0" presId="urn:microsoft.com/office/officeart/2005/8/layout/orgChart1"/>
    <dgm:cxn modelId="{6EEC5B23-91BD-469D-8B5A-AEBC463CE512}" type="presParOf" srcId="{017CEADA-B0AC-4B14-A79F-0B3817876B7D}" destId="{E6808A28-D6A7-453D-8BE0-FD2844889D6D}" srcOrd="0" destOrd="0" presId="urn:microsoft.com/office/officeart/2005/8/layout/orgChart1"/>
    <dgm:cxn modelId="{2106E34D-35A5-4B3B-ADDF-D23D0131980A}" type="presParOf" srcId="{E6808A28-D6A7-453D-8BE0-FD2844889D6D}" destId="{5CD4A7D5-1EC7-4FCE-99A5-0F0C1866B945}" srcOrd="0" destOrd="0" presId="urn:microsoft.com/office/officeart/2005/8/layout/orgChart1"/>
    <dgm:cxn modelId="{F81A2BEA-268A-4A0D-91BF-19C11B9C4C16}" type="presParOf" srcId="{E6808A28-D6A7-453D-8BE0-FD2844889D6D}" destId="{F2F85E06-10B5-4680-93EA-FCB8DB84FAE9}" srcOrd="1" destOrd="0" presId="urn:microsoft.com/office/officeart/2005/8/layout/orgChart1"/>
    <dgm:cxn modelId="{91D8072B-6F5D-4018-A5DE-A536304956B4}" type="presParOf" srcId="{017CEADA-B0AC-4B14-A79F-0B3817876B7D}" destId="{89949D15-F9E6-45A3-BF0C-7FD310CD6798}" srcOrd="1" destOrd="0" presId="urn:microsoft.com/office/officeart/2005/8/layout/orgChart1"/>
    <dgm:cxn modelId="{4F87CAE1-F920-40AF-B5BB-8A279B3E45A9}" type="presParOf" srcId="{017CEADA-B0AC-4B14-A79F-0B3817876B7D}" destId="{38E17656-CDDD-4215-BBFC-F61D535F81FD}" srcOrd="2" destOrd="0" presId="urn:microsoft.com/office/officeart/2005/8/layout/orgChart1"/>
    <dgm:cxn modelId="{A85D396E-5CE3-47B2-9471-AE5624844A29}" type="presParOf" srcId="{252818CC-6C70-4CCC-B9E0-C5F2F39EFB24}" destId="{012C630D-C00A-4332-BF46-C7E7A65DB73E}" srcOrd="8" destOrd="0" presId="urn:microsoft.com/office/officeart/2005/8/layout/orgChart1"/>
    <dgm:cxn modelId="{FFE9FD22-6BCA-4120-A150-778C90EE491E}" type="presParOf" srcId="{252818CC-6C70-4CCC-B9E0-C5F2F39EFB24}" destId="{F68C98D4-B3E9-4B0A-BE91-7548DC90AC2D}" srcOrd="9" destOrd="0" presId="urn:microsoft.com/office/officeart/2005/8/layout/orgChart1"/>
    <dgm:cxn modelId="{407A9CC9-04C8-4A5D-9BA5-AFEA43505D73}" type="presParOf" srcId="{F68C98D4-B3E9-4B0A-BE91-7548DC90AC2D}" destId="{DFBB1B3B-D162-4F1B-94F0-CDE162821980}" srcOrd="0" destOrd="0" presId="urn:microsoft.com/office/officeart/2005/8/layout/orgChart1"/>
    <dgm:cxn modelId="{24F3A7F2-5FA8-4D88-92D5-2EA302ED4969}" type="presParOf" srcId="{DFBB1B3B-D162-4F1B-94F0-CDE162821980}" destId="{D0A11C30-CD3F-4FE2-B13B-5D6570881FDE}" srcOrd="0" destOrd="0" presId="urn:microsoft.com/office/officeart/2005/8/layout/orgChart1"/>
    <dgm:cxn modelId="{782F1EFD-83B3-4E47-AF46-08ECAAD77932}" type="presParOf" srcId="{DFBB1B3B-D162-4F1B-94F0-CDE162821980}" destId="{626DB85A-FD55-4440-904E-C539D7AA80B2}" srcOrd="1" destOrd="0" presId="urn:microsoft.com/office/officeart/2005/8/layout/orgChart1"/>
    <dgm:cxn modelId="{6511F693-D69F-4AD6-8AE0-F75DDB341860}" type="presParOf" srcId="{F68C98D4-B3E9-4B0A-BE91-7548DC90AC2D}" destId="{6E7081CC-F0D8-4053-883A-169E81DFBA15}" srcOrd="1" destOrd="0" presId="urn:microsoft.com/office/officeart/2005/8/layout/orgChart1"/>
    <dgm:cxn modelId="{01BD0952-E520-467E-A06E-9D2CA8BA514E}" type="presParOf" srcId="{6E7081CC-F0D8-4053-883A-169E81DFBA15}" destId="{7FFA2F9E-17A7-442E-8740-F4CCD1C1EAF6}" srcOrd="0" destOrd="0" presId="urn:microsoft.com/office/officeart/2005/8/layout/orgChart1"/>
    <dgm:cxn modelId="{09559F83-5ABC-487A-951D-A0CCDC8D7AA1}" type="presParOf" srcId="{6E7081CC-F0D8-4053-883A-169E81DFBA15}" destId="{0B67BD02-1E37-4E8E-BA02-14F441F501F9}" srcOrd="1" destOrd="0" presId="urn:microsoft.com/office/officeart/2005/8/layout/orgChart1"/>
    <dgm:cxn modelId="{DF86F09F-225A-419F-B531-00194F420194}" type="presParOf" srcId="{0B67BD02-1E37-4E8E-BA02-14F441F501F9}" destId="{856DEEEF-8513-485D-9156-2EF6FD91BCC3}" srcOrd="0" destOrd="0" presId="urn:microsoft.com/office/officeart/2005/8/layout/orgChart1"/>
    <dgm:cxn modelId="{82C60D9C-6FF7-4DF6-8FBC-46F506F210DC}" type="presParOf" srcId="{856DEEEF-8513-485D-9156-2EF6FD91BCC3}" destId="{59058401-A53F-4E2C-906B-B92C07D2FAC3}" srcOrd="0" destOrd="0" presId="urn:microsoft.com/office/officeart/2005/8/layout/orgChart1"/>
    <dgm:cxn modelId="{3D65F28D-2860-49AC-9A28-7BE2BCD643D6}" type="presParOf" srcId="{856DEEEF-8513-485D-9156-2EF6FD91BCC3}" destId="{896AF491-6E6B-4813-B5ED-F4E0FA500904}" srcOrd="1" destOrd="0" presId="urn:microsoft.com/office/officeart/2005/8/layout/orgChart1"/>
    <dgm:cxn modelId="{A121309D-F5FA-49BC-8EDE-3A2CE32E53DD}" type="presParOf" srcId="{0B67BD02-1E37-4E8E-BA02-14F441F501F9}" destId="{A9CF37A5-0CC8-41E1-AAE5-AE5F4F11365A}" srcOrd="1" destOrd="0" presId="urn:microsoft.com/office/officeart/2005/8/layout/orgChart1"/>
    <dgm:cxn modelId="{630C7F33-DCA1-46B2-916B-F4E530FA6626}" type="presParOf" srcId="{A9CF37A5-0CC8-41E1-AAE5-AE5F4F11365A}" destId="{C0006739-765C-4F7E-B978-209489EE5F30}" srcOrd="0" destOrd="0" presId="urn:microsoft.com/office/officeart/2005/8/layout/orgChart1"/>
    <dgm:cxn modelId="{F60D48C0-F411-4301-A262-0072D4934229}" type="presParOf" srcId="{A9CF37A5-0CC8-41E1-AAE5-AE5F4F11365A}" destId="{A89493E1-FBDA-4D2C-AA1F-C1FBB5801EB0}" srcOrd="1" destOrd="0" presId="urn:microsoft.com/office/officeart/2005/8/layout/orgChart1"/>
    <dgm:cxn modelId="{2D0438EE-9312-487E-8076-2CEBC155166A}" type="presParOf" srcId="{A89493E1-FBDA-4D2C-AA1F-C1FBB5801EB0}" destId="{5044BE53-CB49-493A-8991-307CA3E1343E}" srcOrd="0" destOrd="0" presId="urn:microsoft.com/office/officeart/2005/8/layout/orgChart1"/>
    <dgm:cxn modelId="{D408A7A6-84B1-4DCC-8EFD-6160D1D86684}" type="presParOf" srcId="{5044BE53-CB49-493A-8991-307CA3E1343E}" destId="{316D655A-3E01-4580-8185-EF9B6ABBD43C}" srcOrd="0" destOrd="0" presId="urn:microsoft.com/office/officeart/2005/8/layout/orgChart1"/>
    <dgm:cxn modelId="{4D227D75-3DA3-403E-97CF-9B7C14D44BC1}" type="presParOf" srcId="{5044BE53-CB49-493A-8991-307CA3E1343E}" destId="{5E9D5BC2-D788-4676-8366-6E5C131C846D}" srcOrd="1" destOrd="0" presId="urn:microsoft.com/office/officeart/2005/8/layout/orgChart1"/>
    <dgm:cxn modelId="{74E9D445-82A0-4DE2-9A59-13BA5624A374}" type="presParOf" srcId="{A89493E1-FBDA-4D2C-AA1F-C1FBB5801EB0}" destId="{37615110-3743-4FD4-9B91-B812E8BBEC68}" srcOrd="1" destOrd="0" presId="urn:microsoft.com/office/officeart/2005/8/layout/orgChart1"/>
    <dgm:cxn modelId="{04A00D95-6A74-4DB6-B4CC-E381CAA50080}" type="presParOf" srcId="{A89493E1-FBDA-4D2C-AA1F-C1FBB5801EB0}" destId="{43A85D46-1DA4-444E-8322-AD7535AC05B1}" srcOrd="2" destOrd="0" presId="urn:microsoft.com/office/officeart/2005/8/layout/orgChart1"/>
    <dgm:cxn modelId="{A67CC2F5-2E8E-4703-B098-CFD7A4E5A195}" type="presParOf" srcId="{A9CF37A5-0CC8-41E1-AAE5-AE5F4F11365A}" destId="{2D278651-DE85-4C19-B332-61D3E130845A}" srcOrd="2" destOrd="0" presId="urn:microsoft.com/office/officeart/2005/8/layout/orgChart1"/>
    <dgm:cxn modelId="{5D95D07F-66FA-4727-B65D-C633C3B0709A}" type="presParOf" srcId="{A9CF37A5-0CC8-41E1-AAE5-AE5F4F11365A}" destId="{F48BA67E-BAA4-4D86-A0C7-E8954B6CC4DD}" srcOrd="3" destOrd="0" presId="urn:microsoft.com/office/officeart/2005/8/layout/orgChart1"/>
    <dgm:cxn modelId="{C09BFC63-3E10-468A-91B4-599EA5611DCE}" type="presParOf" srcId="{F48BA67E-BAA4-4D86-A0C7-E8954B6CC4DD}" destId="{5E4D1E27-4207-4080-99A5-B42A044B7E6D}" srcOrd="0" destOrd="0" presId="urn:microsoft.com/office/officeart/2005/8/layout/orgChart1"/>
    <dgm:cxn modelId="{FCDC9CFB-82AD-4314-8D26-F780A3FAD945}" type="presParOf" srcId="{5E4D1E27-4207-4080-99A5-B42A044B7E6D}" destId="{41FB9594-0759-4C9E-AEA1-377958B56FCF}" srcOrd="0" destOrd="0" presId="urn:microsoft.com/office/officeart/2005/8/layout/orgChart1"/>
    <dgm:cxn modelId="{FD37E505-8039-422D-952A-336E049A7467}" type="presParOf" srcId="{5E4D1E27-4207-4080-99A5-B42A044B7E6D}" destId="{5738E47E-541A-4BD1-A163-AF0F31E3DAF0}" srcOrd="1" destOrd="0" presId="urn:microsoft.com/office/officeart/2005/8/layout/orgChart1"/>
    <dgm:cxn modelId="{AECAFCA4-FE08-47C8-B990-A5D055ACE7D2}" type="presParOf" srcId="{F48BA67E-BAA4-4D86-A0C7-E8954B6CC4DD}" destId="{E4E5195A-C145-4FA8-8A4B-39F2E74E0F1C}" srcOrd="1" destOrd="0" presId="urn:microsoft.com/office/officeart/2005/8/layout/orgChart1"/>
    <dgm:cxn modelId="{6CE8B0F8-90DF-41F1-BAF6-0B20E39AF868}" type="presParOf" srcId="{F48BA67E-BAA4-4D86-A0C7-E8954B6CC4DD}" destId="{4EA76FD4-784E-4DCB-B7A7-39888E0C3169}" srcOrd="2" destOrd="0" presId="urn:microsoft.com/office/officeart/2005/8/layout/orgChart1"/>
    <dgm:cxn modelId="{5F3B4443-BD58-410D-9B7C-EA1ABFCAD197}" type="presParOf" srcId="{A9CF37A5-0CC8-41E1-AAE5-AE5F4F11365A}" destId="{B4320C1C-8005-4306-BDD3-270ED56EB6EA}" srcOrd="4" destOrd="0" presId="urn:microsoft.com/office/officeart/2005/8/layout/orgChart1"/>
    <dgm:cxn modelId="{10063B25-544B-4066-8713-9B2661209123}" type="presParOf" srcId="{A9CF37A5-0CC8-41E1-AAE5-AE5F4F11365A}" destId="{131D09E0-AD1F-4480-ACCA-08710159575D}" srcOrd="5" destOrd="0" presId="urn:microsoft.com/office/officeart/2005/8/layout/orgChart1"/>
    <dgm:cxn modelId="{4EE11FD3-B67A-445B-9564-C4F8A5DB5653}" type="presParOf" srcId="{131D09E0-AD1F-4480-ACCA-08710159575D}" destId="{C601BC82-79F8-4C8E-B581-CE3A7C5E28AE}" srcOrd="0" destOrd="0" presId="urn:microsoft.com/office/officeart/2005/8/layout/orgChart1"/>
    <dgm:cxn modelId="{BFF85BDD-837B-4E31-883F-0BDC6690356C}" type="presParOf" srcId="{C601BC82-79F8-4C8E-B581-CE3A7C5E28AE}" destId="{DCCC1EEA-EF0E-457F-984D-2215EF72E659}" srcOrd="0" destOrd="0" presId="urn:microsoft.com/office/officeart/2005/8/layout/orgChart1"/>
    <dgm:cxn modelId="{D2E31FAF-9521-4789-AF09-B2E7272B26E0}" type="presParOf" srcId="{C601BC82-79F8-4C8E-B581-CE3A7C5E28AE}" destId="{6BEA0F79-7315-4B47-9F70-2AD5F5DB53F3}" srcOrd="1" destOrd="0" presId="urn:microsoft.com/office/officeart/2005/8/layout/orgChart1"/>
    <dgm:cxn modelId="{2B05EBCD-92BC-4791-8F1A-25D6A91B2C90}" type="presParOf" srcId="{131D09E0-AD1F-4480-ACCA-08710159575D}" destId="{BC80356B-E742-4DB3-B0EE-5BE0B7C68150}" srcOrd="1" destOrd="0" presId="urn:microsoft.com/office/officeart/2005/8/layout/orgChart1"/>
    <dgm:cxn modelId="{64393352-66AE-4D8D-A1C6-20D0ED165CF1}" type="presParOf" srcId="{131D09E0-AD1F-4480-ACCA-08710159575D}" destId="{9F573D57-D812-4284-BCE5-9FD7F386281C}" srcOrd="2" destOrd="0" presId="urn:microsoft.com/office/officeart/2005/8/layout/orgChart1"/>
    <dgm:cxn modelId="{B3B5C935-B51C-4AA3-8016-918D5B1B63E2}" type="presParOf" srcId="{A9CF37A5-0CC8-41E1-AAE5-AE5F4F11365A}" destId="{6D6E9014-CE7B-4AA0-8422-DAB77C632270}" srcOrd="6" destOrd="0" presId="urn:microsoft.com/office/officeart/2005/8/layout/orgChart1"/>
    <dgm:cxn modelId="{2366CDF6-1BE7-4EDA-B0C0-5BD396D77C6A}" type="presParOf" srcId="{A9CF37A5-0CC8-41E1-AAE5-AE5F4F11365A}" destId="{0318C90F-CA07-4688-9743-7C1D72CA7069}" srcOrd="7" destOrd="0" presId="urn:microsoft.com/office/officeart/2005/8/layout/orgChart1"/>
    <dgm:cxn modelId="{219A0D16-4F03-4B77-B9E4-EC2D3D2197F9}" type="presParOf" srcId="{0318C90F-CA07-4688-9743-7C1D72CA7069}" destId="{B32FD87F-389F-422C-ACE2-6C8EBDCDA473}" srcOrd="0" destOrd="0" presId="urn:microsoft.com/office/officeart/2005/8/layout/orgChart1"/>
    <dgm:cxn modelId="{31084770-77B7-47CB-B6A5-FB3B1DDA6C8F}" type="presParOf" srcId="{B32FD87F-389F-422C-ACE2-6C8EBDCDA473}" destId="{6C62BA53-3897-4146-8551-73856F543B08}" srcOrd="0" destOrd="0" presId="urn:microsoft.com/office/officeart/2005/8/layout/orgChart1"/>
    <dgm:cxn modelId="{76C7FAB2-9BAF-4625-AF5E-DEA7880A8AD3}" type="presParOf" srcId="{B32FD87F-389F-422C-ACE2-6C8EBDCDA473}" destId="{4C8B2B6C-C763-4144-8C0F-76BB747DC95C}" srcOrd="1" destOrd="0" presId="urn:microsoft.com/office/officeart/2005/8/layout/orgChart1"/>
    <dgm:cxn modelId="{E5B542EF-9D54-4773-94ED-84E85EB9D75F}" type="presParOf" srcId="{0318C90F-CA07-4688-9743-7C1D72CA7069}" destId="{D4E786B3-DBC1-4154-A396-9F810E6A31C6}" srcOrd="1" destOrd="0" presId="urn:microsoft.com/office/officeart/2005/8/layout/orgChart1"/>
    <dgm:cxn modelId="{38918071-2C69-4579-B7B6-EE2A45D411F8}" type="presParOf" srcId="{0318C90F-CA07-4688-9743-7C1D72CA7069}" destId="{557CF32A-9E39-4E5E-A22C-9C2C99394769}" srcOrd="2" destOrd="0" presId="urn:microsoft.com/office/officeart/2005/8/layout/orgChart1"/>
    <dgm:cxn modelId="{F00AE67A-1A5E-458E-B237-387DA6253B55}" type="presParOf" srcId="{0B67BD02-1E37-4E8E-BA02-14F441F501F9}" destId="{C92132BD-D20A-417F-A3D3-3A894B15A539}" srcOrd="2" destOrd="0" presId="urn:microsoft.com/office/officeart/2005/8/layout/orgChart1"/>
    <dgm:cxn modelId="{142FB345-1983-4EB2-9726-FE2AB8D36448}" type="presParOf" srcId="{C92132BD-D20A-417F-A3D3-3A894B15A539}" destId="{40E5C4D6-2938-4CDD-8309-4620B9953733}" srcOrd="0" destOrd="0" presId="urn:microsoft.com/office/officeart/2005/8/layout/orgChart1"/>
    <dgm:cxn modelId="{A7ED4C23-10DB-45D1-AF8E-DAB7F90301F0}" type="presParOf" srcId="{C92132BD-D20A-417F-A3D3-3A894B15A539}" destId="{C5E34C26-C2FA-4797-8F3D-6BF0E544560E}" srcOrd="1" destOrd="0" presId="urn:microsoft.com/office/officeart/2005/8/layout/orgChart1"/>
    <dgm:cxn modelId="{0CE62A51-E32B-4766-A688-C820565CFD32}" type="presParOf" srcId="{C5E34C26-C2FA-4797-8F3D-6BF0E544560E}" destId="{575AB72C-6FF5-42E7-BD96-00ACB50CE3EB}" srcOrd="0" destOrd="0" presId="urn:microsoft.com/office/officeart/2005/8/layout/orgChart1"/>
    <dgm:cxn modelId="{E458E44D-EE8A-49E5-AC3A-9F7E4581152D}" type="presParOf" srcId="{575AB72C-6FF5-42E7-BD96-00ACB50CE3EB}" destId="{723FDFC4-B12A-4A2A-85BC-948A8A31AE99}" srcOrd="0" destOrd="0" presId="urn:microsoft.com/office/officeart/2005/8/layout/orgChart1"/>
    <dgm:cxn modelId="{3A5D73FA-B641-44DF-8764-D534D688BDED}" type="presParOf" srcId="{575AB72C-6FF5-42E7-BD96-00ACB50CE3EB}" destId="{1DC69491-2F7E-4154-8309-D731853BAC3A}" srcOrd="1" destOrd="0" presId="urn:microsoft.com/office/officeart/2005/8/layout/orgChart1"/>
    <dgm:cxn modelId="{9BC4CE45-60C1-4D58-953D-6A344BF49DA3}" type="presParOf" srcId="{C5E34C26-C2FA-4797-8F3D-6BF0E544560E}" destId="{7A7CE6B6-9CB0-483D-8D64-D376E7027F19}" srcOrd="1" destOrd="0" presId="urn:microsoft.com/office/officeart/2005/8/layout/orgChart1"/>
    <dgm:cxn modelId="{02DC9F1E-56F1-408C-81B1-89AD8C54E52F}" type="presParOf" srcId="{C5E34C26-C2FA-4797-8F3D-6BF0E544560E}" destId="{632860F3-20A6-4F02-B391-37F8A17B0833}" srcOrd="2" destOrd="0" presId="urn:microsoft.com/office/officeart/2005/8/layout/orgChart1"/>
    <dgm:cxn modelId="{0116A730-120C-4133-B38B-C377E4C4F765}" type="presParOf" srcId="{F68C98D4-B3E9-4B0A-BE91-7548DC90AC2D}" destId="{964BB422-6FB5-47C5-B104-3BA0566F47E5}" srcOrd="2" destOrd="0" presId="urn:microsoft.com/office/officeart/2005/8/layout/orgChart1"/>
    <dgm:cxn modelId="{7B4B1B85-6149-4198-BAA3-5512ECD3BA0F}" type="presParOf" srcId="{252818CC-6C70-4CCC-B9E0-C5F2F39EFB24}" destId="{3D12D984-3036-4343-8700-0D7A8E31768F}" srcOrd="10" destOrd="0" presId="urn:microsoft.com/office/officeart/2005/8/layout/orgChart1"/>
    <dgm:cxn modelId="{A6258F44-7359-45AC-8967-5017EB400A41}" type="presParOf" srcId="{252818CC-6C70-4CCC-B9E0-C5F2F39EFB24}" destId="{4875F2F5-D941-482F-862A-06C60E4D4B9A}" srcOrd="11" destOrd="0" presId="urn:microsoft.com/office/officeart/2005/8/layout/orgChart1"/>
    <dgm:cxn modelId="{E6BC39A6-38A2-4515-B6B7-A09A67E79418}" type="presParOf" srcId="{4875F2F5-D941-482F-862A-06C60E4D4B9A}" destId="{2F717E70-5E88-4669-8945-2D583D83A305}" srcOrd="0" destOrd="0" presId="urn:microsoft.com/office/officeart/2005/8/layout/orgChart1"/>
    <dgm:cxn modelId="{38900E61-DB82-4746-ABD4-86392AE293C5}" type="presParOf" srcId="{2F717E70-5E88-4669-8945-2D583D83A305}" destId="{A346F7A6-40DD-4F38-92FF-471CF1DD382D}" srcOrd="0" destOrd="0" presId="urn:microsoft.com/office/officeart/2005/8/layout/orgChart1"/>
    <dgm:cxn modelId="{2651340E-0920-4747-B104-92B17A979313}" type="presParOf" srcId="{2F717E70-5E88-4669-8945-2D583D83A305}" destId="{D4CFA592-01CB-4FE0-A5A6-B2B496CDB415}" srcOrd="1" destOrd="0" presId="urn:microsoft.com/office/officeart/2005/8/layout/orgChart1"/>
    <dgm:cxn modelId="{74E53306-B7D7-4D1C-9DBB-353CB0B2931E}" type="presParOf" srcId="{4875F2F5-D941-482F-862A-06C60E4D4B9A}" destId="{C16BF7BA-E034-4E7C-A0F6-E37E0B19FD5D}" srcOrd="1" destOrd="0" presId="urn:microsoft.com/office/officeart/2005/8/layout/orgChart1"/>
    <dgm:cxn modelId="{68FEC81D-3DE1-49D1-84C1-8BA0F021E524}" type="presParOf" srcId="{4875F2F5-D941-482F-862A-06C60E4D4B9A}" destId="{E4D97265-026A-4F5C-8C38-B6513DE8C306}" srcOrd="2" destOrd="0" presId="urn:microsoft.com/office/officeart/2005/8/layout/orgChart1"/>
    <dgm:cxn modelId="{3594C090-41F4-40EF-A381-46C2B6FE4C52}" type="presParOf" srcId="{FBE3F49A-4B03-4BF9-89D9-BB10A961BA84}" destId="{347785FD-37C3-4F3F-8CED-90B178C61F18}" srcOrd="2" destOrd="0" presId="urn:microsoft.com/office/officeart/2005/8/layout/orgChart1"/>
    <dgm:cxn modelId="{3F998A8F-6CB4-4094-9E13-B9BBE9F7E155}" type="presParOf" srcId="{347785FD-37C3-4F3F-8CED-90B178C61F18}" destId="{026B65F9-425F-4D64-B95A-19D308FB637A}" srcOrd="0" destOrd="0" presId="urn:microsoft.com/office/officeart/2005/8/layout/orgChart1"/>
    <dgm:cxn modelId="{2E599B54-0F96-4524-BBAB-B3B9B71AD06F}" type="presParOf" srcId="{347785FD-37C3-4F3F-8CED-90B178C61F18}" destId="{ADD1940F-CE68-47C1-8282-CEF72F190957}" srcOrd="1" destOrd="0" presId="urn:microsoft.com/office/officeart/2005/8/layout/orgChart1"/>
    <dgm:cxn modelId="{B4319864-6066-4D51-B06F-E7DEE2856BA6}" type="presParOf" srcId="{ADD1940F-CE68-47C1-8282-CEF72F190957}" destId="{D67DD29E-17F4-44C5-9067-F1B9ABA9C593}" srcOrd="0" destOrd="0" presId="urn:microsoft.com/office/officeart/2005/8/layout/orgChart1"/>
    <dgm:cxn modelId="{7B8FB600-629F-47D8-B2B7-F1FF8CF829DC}" type="presParOf" srcId="{D67DD29E-17F4-44C5-9067-F1B9ABA9C593}" destId="{A1C94006-57AF-4FCB-A9EE-AE665E134438}" srcOrd="0" destOrd="0" presId="urn:microsoft.com/office/officeart/2005/8/layout/orgChart1"/>
    <dgm:cxn modelId="{453C49F6-E576-4345-9E0A-921253FBCD08}" type="presParOf" srcId="{D67DD29E-17F4-44C5-9067-F1B9ABA9C593}" destId="{A78CA070-2D9E-4B3F-B9D6-0E3B524B1F22}" srcOrd="1" destOrd="0" presId="urn:microsoft.com/office/officeart/2005/8/layout/orgChart1"/>
    <dgm:cxn modelId="{7553718A-706C-4CBE-88B5-326B6D129EA0}" type="presParOf" srcId="{ADD1940F-CE68-47C1-8282-CEF72F190957}" destId="{8FDBE7B7-9BC9-40B5-BF9A-FBE764F1E8DC}" srcOrd="1" destOrd="0" presId="urn:microsoft.com/office/officeart/2005/8/layout/orgChart1"/>
    <dgm:cxn modelId="{C05BDA8E-9F82-4E78-8DD8-02C46EC6B7F4}" type="presParOf" srcId="{ADD1940F-CE68-47C1-8282-CEF72F190957}" destId="{E97B5532-926B-464C-9AB7-6F92B26260C8}" srcOrd="2" destOrd="0" presId="urn:microsoft.com/office/officeart/2005/8/layout/orgChart1"/>
    <dgm:cxn modelId="{9770E41A-ECDC-4367-8610-1BFA4EFDD497}" type="presParOf" srcId="{CD026193-7041-4DE2-B9A5-BCF558FBCB88}" destId="{78F4121A-1A88-4238-8D11-E8099AD39921}" srcOrd="2" destOrd="0" presId="urn:microsoft.com/office/officeart/2005/8/layout/orgChart1"/>
    <dgm:cxn modelId="{C6CA8C93-4919-4096-BE01-7605212EF083}" type="presParOf" srcId="{5AA5AD47-EE01-4BF3-B05A-D2517CA5F1A7}" destId="{566CE2EC-8567-4E32-9AED-594D670C1A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1F1507-4400-474E-8F6A-7CACDA61566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D1381C-EE6F-42FF-851B-221C47C88F03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Jogállás</a:t>
          </a:r>
        </a:p>
      </dgm:t>
    </dgm:pt>
    <dgm:pt modelId="{A1B7B5C1-F87D-4042-A6B3-3074D5A0B64F}" type="par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8EB14-F5B8-4220-A0D6-F2111F344DD9}" type="sib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537BA-E804-4104-B041-0E9B0FC0CFF5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Közjogi</a:t>
          </a:r>
        </a:p>
      </dgm:t>
    </dgm:pt>
    <dgm:pt modelId="{B3C63E0D-8F70-41C3-9EAE-CE5050BAC652}" type="par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FCAD7-49E5-4583-B8AF-6E4FABF49F4C}" type="sib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E4A3-A3BB-4AB8-8BDF-8E70681408F3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Magánjogi</a:t>
          </a:r>
        </a:p>
      </dgm:t>
    </dgm:pt>
    <dgm:pt modelId="{C535F985-DA60-4F11-A998-3B0C07939541}" type="par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15F39-CC30-49AC-8983-EEDBE2A248CF}" type="sib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8E00B-9E08-4A96-91ED-55F7FD317B42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Egyéb szervek</a:t>
          </a:r>
        </a:p>
      </dgm:t>
    </dgm:pt>
    <dgm:pt modelId="{7DF98B05-D964-46DC-B523-FFFA61C271C2}" type="par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C3B03-6600-4516-8665-02043A213866}" type="sib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48482-3360-473C-A2F8-BEB2D4AF33A2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Közalapítvány</a:t>
          </a:r>
        </a:p>
      </dgm:t>
    </dgm:pt>
    <dgm:pt modelId="{29A1FEF7-2D51-4581-AE11-114D1ED67943}" type="par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CAC92-B930-48CE-8F2F-1AAD4620DA42}" type="sib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24199-A4CF-47DB-9288-2C5C1C653463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Közintézet</a:t>
          </a:r>
        </a:p>
      </dgm:t>
    </dgm:pt>
    <dgm:pt modelId="{A18EECA9-1D42-4E9C-84F8-7CC154B35201}" type="par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6ADD0-37A2-4EA9-9B86-34F5F50E7B81}" type="sib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1015C-241D-4891-BA27-756389E998E7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gm:t>
    </dgm:pt>
    <dgm:pt modelId="{018B9C35-088D-440D-AB34-A5588A4C0588}" type="par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00656-0C98-425B-AE2D-953E5FE22956}" type="sib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EC1B2-B289-4532-9F16-0DB1E6FE5769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Köztulajdonú</a:t>
          </a:r>
        </a:p>
      </dgm:t>
    </dgm:pt>
    <dgm:pt modelId="{EBCCCAB3-B434-4207-A6C2-9711A879864D}" type="par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27B0-A76B-4493-A6BF-42A0E2AB0A64}" type="sib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6CC04-348C-4FCC-8ACE-4C20789A1ED4}">
      <dgm:prSet custT="1"/>
      <dgm:spPr>
        <a:solidFill>
          <a:schemeClr val="tx2"/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Magán-tulajdonú</a:t>
          </a:r>
        </a:p>
      </dgm:t>
    </dgm:pt>
    <dgm:pt modelId="{7CD88095-413F-47E7-9CAD-A21B9E4201EA}" type="par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57AD8-EA9C-4E8D-83FF-24C37D842E98}" type="sib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B3BF1-3DD0-43C7-BC7E-BC866F89583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9EBBF63E-D377-420D-9FFF-873D621F46ED}" type="par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11164-12EB-43CF-8687-3182112E9456}" type="sib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067E2-E3E7-4E55-A4E9-7A86D1410188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5ED21F10-D883-478E-AE5A-F9AFE0F7F4CE}" type="par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5DB1D-1CF0-4476-B0C5-1C748E2B3A06}" type="sib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B9D3B-5BC9-411D-9EC0-6E78D955A34D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Egyéni vállalkozás</a:t>
          </a:r>
        </a:p>
      </dgm:t>
    </dgm:pt>
    <dgm:pt modelId="{12F6A41A-9BB1-43F9-8DAB-0CC8C7B38BA5}" type="par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575B8-9986-457C-9595-2A1C60FDFCF5}" type="sib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E7CC5-6079-43A1-851D-61C539D8C52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Egyesület</a:t>
          </a:r>
        </a:p>
      </dgm:t>
    </dgm:pt>
    <dgm:pt modelId="{BACA2C54-73EA-4581-A4FD-29FA1960C0EC}" type="par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6302D-7020-4885-815C-A5489FE08057}" type="sib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97B45-56BF-49D7-8EF1-A3FE8DD521E1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Alapítvány</a:t>
          </a:r>
        </a:p>
      </dgm:t>
    </dgm:pt>
    <dgm:pt modelId="{9A3E58DB-0345-488A-BF1A-CED54B54BC23}" type="par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33E2F-ECE2-4709-8C3D-2EFBFBD7F196}" type="sib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DBE9-7307-4796-8ED6-D6859C8DC4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Egyházi intézmény</a:t>
          </a:r>
        </a:p>
      </dgm:t>
    </dgm:pt>
    <dgm:pt modelId="{219C072E-8F4D-4123-9C0D-6E32E660F76E}" type="par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83F94-2849-40D8-AEAC-4943D3232358}" type="sib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E2E29-1311-446E-8132-76D065F9A6F9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Köztestület</a:t>
          </a:r>
        </a:p>
      </dgm:t>
    </dgm:pt>
    <dgm:pt modelId="{F1BE94AA-0C18-4404-A2D4-0390BDD03973}" type="par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6F29A-9DD9-4CB5-8EC3-D296EA231C29}" type="sib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D7F82-1304-498A-9756-6AC8245866A1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Államigazgatási</a:t>
          </a:r>
        </a:p>
      </dgm:t>
    </dgm:pt>
    <dgm:pt modelId="{5A6A5CC2-C13B-435B-B712-3F14FA815CCA}" type="par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48DA-080D-4CB2-9D50-EABBE117C79A}" type="sib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A177A-A14C-42CA-B40D-55204E3A6B58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Önkormányzati</a:t>
          </a:r>
        </a:p>
      </dgm:t>
    </dgm:pt>
    <dgm:pt modelId="{514E7AB5-9781-479B-A2ED-A0A493F9166C}" type="par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15843-2C6F-4BA9-8912-6D60B2B343DB}" type="sib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3ED9B-4377-432B-9744-061760F253E1}" type="pres">
      <dgm:prSet presAssocID="{AB1F1507-4400-474E-8F6A-7CACDA6156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EADDB-DD0A-4FC1-B963-12AC74199163}" type="pres">
      <dgm:prSet presAssocID="{B8D1381C-EE6F-42FF-851B-221C47C88F03}" presName="hierRoot1" presStyleCnt="0">
        <dgm:presLayoutVars>
          <dgm:hierBranch val="init"/>
        </dgm:presLayoutVars>
      </dgm:prSet>
      <dgm:spPr/>
    </dgm:pt>
    <dgm:pt modelId="{DE3597A5-4D3B-4AC1-BA7A-BDABA44F3157}" type="pres">
      <dgm:prSet presAssocID="{B8D1381C-EE6F-42FF-851B-221C47C88F03}" presName="rootComposite1" presStyleCnt="0"/>
      <dgm:spPr/>
    </dgm:pt>
    <dgm:pt modelId="{E0DBEC1A-86E7-41B5-AE70-F4B688CE5ECC}" type="pres">
      <dgm:prSet presAssocID="{B8D1381C-EE6F-42FF-851B-221C47C88F03}" presName="rootText1" presStyleLbl="node0" presStyleIdx="0" presStyleCnt="1" custScaleX="143399">
        <dgm:presLayoutVars>
          <dgm:chPref val="3"/>
        </dgm:presLayoutVars>
      </dgm:prSet>
      <dgm:spPr/>
    </dgm:pt>
    <dgm:pt modelId="{BD306F9F-9F9E-4B04-9F9E-F8EEC6D773B7}" type="pres">
      <dgm:prSet presAssocID="{B8D1381C-EE6F-42FF-851B-221C47C88F03}" presName="rootConnector1" presStyleLbl="node1" presStyleIdx="0" presStyleCnt="0"/>
      <dgm:spPr/>
    </dgm:pt>
    <dgm:pt modelId="{EA28FEA4-79D3-4488-8D90-B733D1FF1D2E}" type="pres">
      <dgm:prSet presAssocID="{B8D1381C-EE6F-42FF-851B-221C47C88F03}" presName="hierChild2" presStyleCnt="0"/>
      <dgm:spPr/>
    </dgm:pt>
    <dgm:pt modelId="{DF8287B7-12CC-4C96-8D50-B5634AF9A6E5}" type="pres">
      <dgm:prSet presAssocID="{B3C63E0D-8F70-41C3-9EAE-CE5050BAC652}" presName="Name37" presStyleLbl="parChTrans1D2" presStyleIdx="0" presStyleCnt="2"/>
      <dgm:spPr/>
    </dgm:pt>
    <dgm:pt modelId="{FECE6090-32DC-4817-9796-24387AE03AD1}" type="pres">
      <dgm:prSet presAssocID="{BFE537BA-E804-4104-B041-0E9B0FC0CFF5}" presName="hierRoot2" presStyleCnt="0">
        <dgm:presLayoutVars>
          <dgm:hierBranch val="hang"/>
        </dgm:presLayoutVars>
      </dgm:prSet>
      <dgm:spPr/>
    </dgm:pt>
    <dgm:pt modelId="{72CD06B4-6A2A-4CB6-8C0C-D23539688320}" type="pres">
      <dgm:prSet presAssocID="{BFE537BA-E804-4104-B041-0E9B0FC0CFF5}" presName="rootComposite" presStyleCnt="0"/>
      <dgm:spPr/>
    </dgm:pt>
    <dgm:pt modelId="{059487C7-1815-4F0D-A6B9-B9A86D9B0135}" type="pres">
      <dgm:prSet presAssocID="{BFE537BA-E804-4104-B041-0E9B0FC0CFF5}" presName="rootText" presStyleLbl="node2" presStyleIdx="0" presStyleCnt="2">
        <dgm:presLayoutVars>
          <dgm:chPref val="3"/>
        </dgm:presLayoutVars>
      </dgm:prSet>
      <dgm:spPr/>
    </dgm:pt>
    <dgm:pt modelId="{B2597576-4C1B-412C-8DA5-4FAC9F704147}" type="pres">
      <dgm:prSet presAssocID="{BFE537BA-E804-4104-B041-0E9B0FC0CFF5}" presName="rootConnector" presStyleLbl="node2" presStyleIdx="0" presStyleCnt="2"/>
      <dgm:spPr/>
    </dgm:pt>
    <dgm:pt modelId="{D340FE69-D0FD-4518-B9C6-1E2891B88C19}" type="pres">
      <dgm:prSet presAssocID="{BFE537BA-E804-4104-B041-0E9B0FC0CFF5}" presName="hierChild4" presStyleCnt="0"/>
      <dgm:spPr/>
    </dgm:pt>
    <dgm:pt modelId="{E45361EC-FFF9-449E-839F-E5A8E324BE3C}" type="pres">
      <dgm:prSet presAssocID="{5A6A5CC2-C13B-435B-B712-3F14FA815CCA}" presName="Name48" presStyleLbl="parChTrans1D3" presStyleIdx="0" presStyleCnt="5"/>
      <dgm:spPr/>
    </dgm:pt>
    <dgm:pt modelId="{8CC97E55-0017-4179-AE78-81F34064C24E}" type="pres">
      <dgm:prSet presAssocID="{8AAD7F82-1304-498A-9756-6AC8245866A1}" presName="hierRoot2" presStyleCnt="0">
        <dgm:presLayoutVars>
          <dgm:hierBranch val="init"/>
        </dgm:presLayoutVars>
      </dgm:prSet>
      <dgm:spPr/>
    </dgm:pt>
    <dgm:pt modelId="{3AAF2287-24B7-4F39-9868-82C87256150A}" type="pres">
      <dgm:prSet presAssocID="{8AAD7F82-1304-498A-9756-6AC8245866A1}" presName="rootComposite" presStyleCnt="0"/>
      <dgm:spPr/>
    </dgm:pt>
    <dgm:pt modelId="{C655F05E-CFDD-459B-9958-6AC6712C8158}" type="pres">
      <dgm:prSet presAssocID="{8AAD7F82-1304-498A-9756-6AC8245866A1}" presName="rootText" presStyleLbl="node3" presStyleIdx="0" presStyleCnt="5">
        <dgm:presLayoutVars>
          <dgm:chPref val="3"/>
        </dgm:presLayoutVars>
      </dgm:prSet>
      <dgm:spPr/>
    </dgm:pt>
    <dgm:pt modelId="{7C8B9247-A250-4E5D-8051-76830006F396}" type="pres">
      <dgm:prSet presAssocID="{8AAD7F82-1304-498A-9756-6AC8245866A1}" presName="rootConnector" presStyleLbl="node3" presStyleIdx="0" presStyleCnt="5"/>
      <dgm:spPr/>
    </dgm:pt>
    <dgm:pt modelId="{A3308708-AEAB-4AAB-A1FC-03F8D57516BF}" type="pres">
      <dgm:prSet presAssocID="{8AAD7F82-1304-498A-9756-6AC8245866A1}" presName="hierChild4" presStyleCnt="0"/>
      <dgm:spPr/>
    </dgm:pt>
    <dgm:pt modelId="{7C9AECDE-61E9-4EFF-B12B-5CE668310509}" type="pres">
      <dgm:prSet presAssocID="{8AAD7F82-1304-498A-9756-6AC8245866A1}" presName="hierChild5" presStyleCnt="0"/>
      <dgm:spPr/>
    </dgm:pt>
    <dgm:pt modelId="{536F1149-33DF-4E4B-A26B-80809E01193C}" type="pres">
      <dgm:prSet presAssocID="{514E7AB5-9781-479B-A2ED-A0A493F9166C}" presName="Name48" presStyleLbl="parChTrans1D3" presStyleIdx="1" presStyleCnt="5"/>
      <dgm:spPr/>
    </dgm:pt>
    <dgm:pt modelId="{5818336B-02EE-4E89-9968-A1E58A986917}" type="pres">
      <dgm:prSet presAssocID="{FCAA177A-A14C-42CA-B40D-55204E3A6B58}" presName="hierRoot2" presStyleCnt="0">
        <dgm:presLayoutVars>
          <dgm:hierBranch val="init"/>
        </dgm:presLayoutVars>
      </dgm:prSet>
      <dgm:spPr/>
    </dgm:pt>
    <dgm:pt modelId="{0204EAB5-08A0-4B60-8666-F1F7DDD8E3DE}" type="pres">
      <dgm:prSet presAssocID="{FCAA177A-A14C-42CA-B40D-55204E3A6B58}" presName="rootComposite" presStyleCnt="0"/>
      <dgm:spPr/>
    </dgm:pt>
    <dgm:pt modelId="{C3B2E7FF-C957-42AB-BC02-25146B2E0517}" type="pres">
      <dgm:prSet presAssocID="{FCAA177A-A14C-42CA-B40D-55204E3A6B58}" presName="rootText" presStyleLbl="node3" presStyleIdx="1" presStyleCnt="5">
        <dgm:presLayoutVars>
          <dgm:chPref val="3"/>
        </dgm:presLayoutVars>
      </dgm:prSet>
      <dgm:spPr/>
    </dgm:pt>
    <dgm:pt modelId="{21EF900D-DAEA-4740-9D0D-04725C206E8D}" type="pres">
      <dgm:prSet presAssocID="{FCAA177A-A14C-42CA-B40D-55204E3A6B58}" presName="rootConnector" presStyleLbl="node3" presStyleIdx="1" presStyleCnt="5"/>
      <dgm:spPr/>
    </dgm:pt>
    <dgm:pt modelId="{761AC893-3F6E-47ED-BDBF-5BC730A6DBDC}" type="pres">
      <dgm:prSet presAssocID="{FCAA177A-A14C-42CA-B40D-55204E3A6B58}" presName="hierChild4" presStyleCnt="0"/>
      <dgm:spPr/>
    </dgm:pt>
    <dgm:pt modelId="{777FC854-D23F-41F7-8757-08248E8ABBD4}" type="pres">
      <dgm:prSet presAssocID="{FCAA177A-A14C-42CA-B40D-55204E3A6B58}" presName="hierChild5" presStyleCnt="0"/>
      <dgm:spPr/>
    </dgm:pt>
    <dgm:pt modelId="{6A1B3FDA-0F25-4A00-9E68-A196C51ED564}" type="pres">
      <dgm:prSet presAssocID="{7DF98B05-D964-46DC-B523-FFFA61C271C2}" presName="Name48" presStyleLbl="parChTrans1D3" presStyleIdx="2" presStyleCnt="5"/>
      <dgm:spPr/>
    </dgm:pt>
    <dgm:pt modelId="{99115850-2CF1-4497-8E5E-39AF741AB144}" type="pres">
      <dgm:prSet presAssocID="{3658E00B-9E08-4A96-91ED-55F7FD317B42}" presName="hierRoot2" presStyleCnt="0">
        <dgm:presLayoutVars>
          <dgm:hierBranch val="hang"/>
        </dgm:presLayoutVars>
      </dgm:prSet>
      <dgm:spPr/>
    </dgm:pt>
    <dgm:pt modelId="{88D7A5B0-8E5E-4DBB-A55C-9580C2CAF309}" type="pres">
      <dgm:prSet presAssocID="{3658E00B-9E08-4A96-91ED-55F7FD317B42}" presName="rootComposite" presStyleCnt="0"/>
      <dgm:spPr/>
    </dgm:pt>
    <dgm:pt modelId="{178858A7-2C06-4422-8573-E3807F22EE11}" type="pres">
      <dgm:prSet presAssocID="{3658E00B-9E08-4A96-91ED-55F7FD317B42}" presName="rootText" presStyleLbl="node3" presStyleIdx="2" presStyleCnt="5">
        <dgm:presLayoutVars>
          <dgm:chPref val="3"/>
        </dgm:presLayoutVars>
      </dgm:prSet>
      <dgm:spPr/>
    </dgm:pt>
    <dgm:pt modelId="{8B693C20-0923-4D74-99D5-5A9472522770}" type="pres">
      <dgm:prSet presAssocID="{3658E00B-9E08-4A96-91ED-55F7FD317B42}" presName="rootConnector" presStyleLbl="node3" presStyleIdx="2" presStyleCnt="5"/>
      <dgm:spPr/>
    </dgm:pt>
    <dgm:pt modelId="{FC25B51F-2A65-4EB4-B9B9-D2F8EB3011F5}" type="pres">
      <dgm:prSet presAssocID="{3658E00B-9E08-4A96-91ED-55F7FD317B42}" presName="hierChild4" presStyleCnt="0"/>
      <dgm:spPr/>
    </dgm:pt>
    <dgm:pt modelId="{70FDE0FA-BA06-4847-8980-0AACF594259F}" type="pres">
      <dgm:prSet presAssocID="{F1BE94AA-0C18-4404-A2D4-0390BDD03973}" presName="Name48" presStyleLbl="parChTrans1D4" presStyleIdx="0" presStyleCnt="10"/>
      <dgm:spPr/>
    </dgm:pt>
    <dgm:pt modelId="{1D79231A-FBFD-4E0F-A8E6-ED63833D88DE}" type="pres">
      <dgm:prSet presAssocID="{335E2E29-1311-446E-8132-76D065F9A6F9}" presName="hierRoot2" presStyleCnt="0">
        <dgm:presLayoutVars>
          <dgm:hierBranch val="init"/>
        </dgm:presLayoutVars>
      </dgm:prSet>
      <dgm:spPr/>
    </dgm:pt>
    <dgm:pt modelId="{9A0FA082-F0DC-4C90-A49E-C735F652E5C2}" type="pres">
      <dgm:prSet presAssocID="{335E2E29-1311-446E-8132-76D065F9A6F9}" presName="rootComposite" presStyleCnt="0"/>
      <dgm:spPr/>
    </dgm:pt>
    <dgm:pt modelId="{E8FB7E52-59F2-4CFF-8D6C-A48E484C9851}" type="pres">
      <dgm:prSet presAssocID="{335E2E29-1311-446E-8132-76D065F9A6F9}" presName="rootText" presStyleLbl="node4" presStyleIdx="0" presStyleCnt="10">
        <dgm:presLayoutVars>
          <dgm:chPref val="3"/>
        </dgm:presLayoutVars>
      </dgm:prSet>
      <dgm:spPr/>
    </dgm:pt>
    <dgm:pt modelId="{DE9B8D46-64DC-46F7-98AF-6B2C57C5E457}" type="pres">
      <dgm:prSet presAssocID="{335E2E29-1311-446E-8132-76D065F9A6F9}" presName="rootConnector" presStyleLbl="node4" presStyleIdx="0" presStyleCnt="10"/>
      <dgm:spPr/>
    </dgm:pt>
    <dgm:pt modelId="{00E90FDD-7497-4AC8-9E69-EA8564A625D5}" type="pres">
      <dgm:prSet presAssocID="{335E2E29-1311-446E-8132-76D065F9A6F9}" presName="hierChild4" presStyleCnt="0"/>
      <dgm:spPr/>
    </dgm:pt>
    <dgm:pt modelId="{E0EF77FF-F52A-41D7-AD30-00A89067472B}" type="pres">
      <dgm:prSet presAssocID="{335E2E29-1311-446E-8132-76D065F9A6F9}" presName="hierChild5" presStyleCnt="0"/>
      <dgm:spPr/>
    </dgm:pt>
    <dgm:pt modelId="{1AE63EA2-82EF-460A-AF20-A2BFA41FC999}" type="pres">
      <dgm:prSet presAssocID="{29A1FEF7-2D51-4581-AE11-114D1ED67943}" presName="Name48" presStyleLbl="parChTrans1D4" presStyleIdx="1" presStyleCnt="10"/>
      <dgm:spPr/>
    </dgm:pt>
    <dgm:pt modelId="{E0CBC498-8C6A-46D3-8740-A87C042579C9}" type="pres">
      <dgm:prSet presAssocID="{D3748482-3360-473C-A2F8-BEB2D4AF33A2}" presName="hierRoot2" presStyleCnt="0">
        <dgm:presLayoutVars>
          <dgm:hierBranch val="init"/>
        </dgm:presLayoutVars>
      </dgm:prSet>
      <dgm:spPr/>
    </dgm:pt>
    <dgm:pt modelId="{EFFCEAA6-2C5C-4EC4-A197-83510836C8FA}" type="pres">
      <dgm:prSet presAssocID="{D3748482-3360-473C-A2F8-BEB2D4AF33A2}" presName="rootComposite" presStyleCnt="0"/>
      <dgm:spPr/>
    </dgm:pt>
    <dgm:pt modelId="{47FBC09F-65DA-4A37-8921-74EB25AB3EDC}" type="pres">
      <dgm:prSet presAssocID="{D3748482-3360-473C-A2F8-BEB2D4AF33A2}" presName="rootText" presStyleLbl="node4" presStyleIdx="1" presStyleCnt="10">
        <dgm:presLayoutVars>
          <dgm:chPref val="3"/>
        </dgm:presLayoutVars>
      </dgm:prSet>
      <dgm:spPr/>
    </dgm:pt>
    <dgm:pt modelId="{7054C845-7799-43D9-AAA4-53AA2D19D660}" type="pres">
      <dgm:prSet presAssocID="{D3748482-3360-473C-A2F8-BEB2D4AF33A2}" presName="rootConnector" presStyleLbl="node4" presStyleIdx="1" presStyleCnt="10"/>
      <dgm:spPr/>
    </dgm:pt>
    <dgm:pt modelId="{4BB50B8A-F5E8-4A31-868A-4FA6A19C4A65}" type="pres">
      <dgm:prSet presAssocID="{D3748482-3360-473C-A2F8-BEB2D4AF33A2}" presName="hierChild4" presStyleCnt="0"/>
      <dgm:spPr/>
    </dgm:pt>
    <dgm:pt modelId="{6AD08D60-3E06-49E9-9189-355EC6C3BF0C}" type="pres">
      <dgm:prSet presAssocID="{D3748482-3360-473C-A2F8-BEB2D4AF33A2}" presName="hierChild5" presStyleCnt="0"/>
      <dgm:spPr/>
    </dgm:pt>
    <dgm:pt modelId="{DBDEC83F-D5CF-487B-A7EA-C33318996FFB}" type="pres">
      <dgm:prSet presAssocID="{A18EECA9-1D42-4E9C-84F8-7CC154B35201}" presName="Name48" presStyleLbl="parChTrans1D4" presStyleIdx="2" presStyleCnt="10"/>
      <dgm:spPr/>
    </dgm:pt>
    <dgm:pt modelId="{0CFC9656-600A-44E6-A0AE-DFFA0B0A23F1}" type="pres">
      <dgm:prSet presAssocID="{8E724199-A4CF-47DB-9288-2C5C1C653463}" presName="hierRoot2" presStyleCnt="0">
        <dgm:presLayoutVars>
          <dgm:hierBranch val="init"/>
        </dgm:presLayoutVars>
      </dgm:prSet>
      <dgm:spPr/>
    </dgm:pt>
    <dgm:pt modelId="{F143652F-C7EF-4771-B4E7-08D93739839F}" type="pres">
      <dgm:prSet presAssocID="{8E724199-A4CF-47DB-9288-2C5C1C653463}" presName="rootComposite" presStyleCnt="0"/>
      <dgm:spPr/>
    </dgm:pt>
    <dgm:pt modelId="{328837C0-16C3-4C32-B9F6-516740D837B6}" type="pres">
      <dgm:prSet presAssocID="{8E724199-A4CF-47DB-9288-2C5C1C653463}" presName="rootText" presStyleLbl="node4" presStyleIdx="2" presStyleCnt="10">
        <dgm:presLayoutVars>
          <dgm:chPref val="3"/>
        </dgm:presLayoutVars>
      </dgm:prSet>
      <dgm:spPr/>
    </dgm:pt>
    <dgm:pt modelId="{B045CFA4-D049-48C5-9EA5-B44011E43122}" type="pres">
      <dgm:prSet presAssocID="{8E724199-A4CF-47DB-9288-2C5C1C653463}" presName="rootConnector" presStyleLbl="node4" presStyleIdx="2" presStyleCnt="10"/>
      <dgm:spPr/>
    </dgm:pt>
    <dgm:pt modelId="{7D95AD3F-77BD-4216-B904-289166CE77D9}" type="pres">
      <dgm:prSet presAssocID="{8E724199-A4CF-47DB-9288-2C5C1C653463}" presName="hierChild4" presStyleCnt="0"/>
      <dgm:spPr/>
    </dgm:pt>
    <dgm:pt modelId="{8454B6D9-5C28-4661-8532-643576C9C011}" type="pres">
      <dgm:prSet presAssocID="{8E724199-A4CF-47DB-9288-2C5C1C653463}" presName="hierChild5" presStyleCnt="0"/>
      <dgm:spPr/>
    </dgm:pt>
    <dgm:pt modelId="{B8BF70F9-4DB9-45DF-BC8E-F1CBD528E12F}" type="pres">
      <dgm:prSet presAssocID="{018B9C35-088D-440D-AB34-A5588A4C0588}" presName="Name48" presStyleLbl="parChTrans1D4" presStyleIdx="3" presStyleCnt="10"/>
      <dgm:spPr/>
    </dgm:pt>
    <dgm:pt modelId="{9E703588-02AF-4177-8A01-6D07A7B1A6C5}" type="pres">
      <dgm:prSet presAssocID="{8261015C-241D-4891-BA27-756389E998E7}" presName="hierRoot2" presStyleCnt="0">
        <dgm:presLayoutVars>
          <dgm:hierBranch val="init"/>
        </dgm:presLayoutVars>
      </dgm:prSet>
      <dgm:spPr/>
    </dgm:pt>
    <dgm:pt modelId="{85224470-9D70-404A-BCFA-FF03A0C8849E}" type="pres">
      <dgm:prSet presAssocID="{8261015C-241D-4891-BA27-756389E998E7}" presName="rootComposite" presStyleCnt="0"/>
      <dgm:spPr/>
    </dgm:pt>
    <dgm:pt modelId="{EBB805D1-3B54-41ED-A280-8A1D0BE70269}" type="pres">
      <dgm:prSet presAssocID="{8261015C-241D-4891-BA27-756389E998E7}" presName="rootText" presStyleLbl="node4" presStyleIdx="3" presStyleCnt="10">
        <dgm:presLayoutVars>
          <dgm:chPref val="3"/>
        </dgm:presLayoutVars>
      </dgm:prSet>
      <dgm:spPr/>
    </dgm:pt>
    <dgm:pt modelId="{A8B1238B-1287-4106-A03A-93333C060DA7}" type="pres">
      <dgm:prSet presAssocID="{8261015C-241D-4891-BA27-756389E998E7}" presName="rootConnector" presStyleLbl="node4" presStyleIdx="3" presStyleCnt="10"/>
      <dgm:spPr/>
    </dgm:pt>
    <dgm:pt modelId="{9328689B-1547-4919-B1C1-1FED91E275B6}" type="pres">
      <dgm:prSet presAssocID="{8261015C-241D-4891-BA27-756389E998E7}" presName="hierChild4" presStyleCnt="0"/>
      <dgm:spPr/>
    </dgm:pt>
    <dgm:pt modelId="{50D427EC-E334-4EF3-B212-243F88407367}" type="pres">
      <dgm:prSet presAssocID="{8261015C-241D-4891-BA27-756389E998E7}" presName="hierChild5" presStyleCnt="0"/>
      <dgm:spPr/>
    </dgm:pt>
    <dgm:pt modelId="{9ACC8E23-8350-4211-89BE-CB802AA3CA28}" type="pres">
      <dgm:prSet presAssocID="{3658E00B-9E08-4A96-91ED-55F7FD317B42}" presName="hierChild5" presStyleCnt="0"/>
      <dgm:spPr/>
    </dgm:pt>
    <dgm:pt modelId="{4B1427AF-93A5-453D-A302-4E23F8918417}" type="pres">
      <dgm:prSet presAssocID="{BFE537BA-E804-4104-B041-0E9B0FC0CFF5}" presName="hierChild5" presStyleCnt="0"/>
      <dgm:spPr/>
    </dgm:pt>
    <dgm:pt modelId="{B985E528-B302-4265-923D-3A4C368EF4B5}" type="pres">
      <dgm:prSet presAssocID="{C535F985-DA60-4F11-A998-3B0C07939541}" presName="Name37" presStyleLbl="parChTrans1D2" presStyleIdx="1" presStyleCnt="2"/>
      <dgm:spPr/>
    </dgm:pt>
    <dgm:pt modelId="{AF3C1778-1F24-47E8-9F1F-CE6B34D41250}" type="pres">
      <dgm:prSet presAssocID="{3EE0E4A3-A3BB-4AB8-8BDF-8E70681408F3}" presName="hierRoot2" presStyleCnt="0">
        <dgm:presLayoutVars>
          <dgm:hierBranch val="init"/>
        </dgm:presLayoutVars>
      </dgm:prSet>
      <dgm:spPr/>
    </dgm:pt>
    <dgm:pt modelId="{1FBB1141-3A3F-4173-B56A-2680D5453335}" type="pres">
      <dgm:prSet presAssocID="{3EE0E4A3-A3BB-4AB8-8BDF-8E70681408F3}" presName="rootComposite" presStyleCnt="0"/>
      <dgm:spPr/>
    </dgm:pt>
    <dgm:pt modelId="{8612B9E0-5F20-481E-9440-A3A8D9B44F87}" type="pres">
      <dgm:prSet presAssocID="{3EE0E4A3-A3BB-4AB8-8BDF-8E70681408F3}" presName="rootText" presStyleLbl="node2" presStyleIdx="1" presStyleCnt="2">
        <dgm:presLayoutVars>
          <dgm:chPref val="3"/>
        </dgm:presLayoutVars>
      </dgm:prSet>
      <dgm:spPr/>
    </dgm:pt>
    <dgm:pt modelId="{D13B1F9C-B6F6-4BE3-B46F-8CD45A3F8B5C}" type="pres">
      <dgm:prSet presAssocID="{3EE0E4A3-A3BB-4AB8-8BDF-8E70681408F3}" presName="rootConnector" presStyleLbl="node2" presStyleIdx="1" presStyleCnt="2"/>
      <dgm:spPr/>
    </dgm:pt>
    <dgm:pt modelId="{436575D2-4627-4629-9A7B-2B43F23E58A2}" type="pres">
      <dgm:prSet presAssocID="{3EE0E4A3-A3BB-4AB8-8BDF-8E70681408F3}" presName="hierChild4" presStyleCnt="0"/>
      <dgm:spPr/>
    </dgm:pt>
    <dgm:pt modelId="{E71F4F44-147D-43AF-9AD9-84A195BA1CA6}" type="pres">
      <dgm:prSet presAssocID="{EBCCCAB3-B434-4207-A6C2-9711A879864D}" presName="Name37" presStyleLbl="parChTrans1D3" presStyleIdx="3" presStyleCnt="5"/>
      <dgm:spPr/>
    </dgm:pt>
    <dgm:pt modelId="{C0CFDEA4-7D7A-48A5-8DB8-DDE094BE2A3A}" type="pres">
      <dgm:prSet presAssocID="{6CBEC1B2-B289-4532-9F16-0DB1E6FE5769}" presName="hierRoot2" presStyleCnt="0">
        <dgm:presLayoutVars>
          <dgm:hierBranch/>
        </dgm:presLayoutVars>
      </dgm:prSet>
      <dgm:spPr/>
    </dgm:pt>
    <dgm:pt modelId="{27C02BED-5431-45D8-8249-0AF0B714F67F}" type="pres">
      <dgm:prSet presAssocID="{6CBEC1B2-B289-4532-9F16-0DB1E6FE5769}" presName="rootComposite" presStyleCnt="0"/>
      <dgm:spPr/>
    </dgm:pt>
    <dgm:pt modelId="{669E0901-D1B9-44AB-9BE1-B852968F6397}" type="pres">
      <dgm:prSet presAssocID="{6CBEC1B2-B289-4532-9F16-0DB1E6FE5769}" presName="rootText" presStyleLbl="node3" presStyleIdx="3" presStyleCnt="5">
        <dgm:presLayoutVars>
          <dgm:chPref val="3"/>
        </dgm:presLayoutVars>
      </dgm:prSet>
      <dgm:spPr/>
    </dgm:pt>
    <dgm:pt modelId="{2B7334EE-C030-4D5D-A155-6DC4D2C21246}" type="pres">
      <dgm:prSet presAssocID="{6CBEC1B2-B289-4532-9F16-0DB1E6FE5769}" presName="rootConnector" presStyleLbl="node3" presStyleIdx="3" presStyleCnt="5"/>
      <dgm:spPr/>
    </dgm:pt>
    <dgm:pt modelId="{078C1546-554A-4F02-BC6E-B1A92F10F019}" type="pres">
      <dgm:prSet presAssocID="{6CBEC1B2-B289-4532-9F16-0DB1E6FE5769}" presName="hierChild4" presStyleCnt="0"/>
      <dgm:spPr/>
    </dgm:pt>
    <dgm:pt modelId="{673FBEED-0E41-4870-8C2C-EF9B32351840}" type="pres">
      <dgm:prSet presAssocID="{9EBBF63E-D377-420D-9FFF-873D621F46ED}" presName="Name35" presStyleLbl="parChTrans1D4" presStyleIdx="4" presStyleCnt="10"/>
      <dgm:spPr/>
    </dgm:pt>
    <dgm:pt modelId="{27F8D8C4-9EEC-4018-BCE9-A0A34AACCD34}" type="pres">
      <dgm:prSet presAssocID="{1BAB3BF1-3DD0-43C7-BC7E-BC866F895834}" presName="hierRoot2" presStyleCnt="0">
        <dgm:presLayoutVars>
          <dgm:hierBranch val="init"/>
        </dgm:presLayoutVars>
      </dgm:prSet>
      <dgm:spPr/>
    </dgm:pt>
    <dgm:pt modelId="{B628DA00-C8E6-4035-96DA-8C6AAE220F8E}" type="pres">
      <dgm:prSet presAssocID="{1BAB3BF1-3DD0-43C7-BC7E-BC866F895834}" presName="rootComposite" presStyleCnt="0"/>
      <dgm:spPr/>
    </dgm:pt>
    <dgm:pt modelId="{92FE669A-872F-4433-9135-1F34E8113524}" type="pres">
      <dgm:prSet presAssocID="{1BAB3BF1-3DD0-43C7-BC7E-BC866F895834}" presName="rootText" presStyleLbl="node4" presStyleIdx="4" presStyleCnt="10">
        <dgm:presLayoutVars>
          <dgm:chPref val="3"/>
        </dgm:presLayoutVars>
      </dgm:prSet>
      <dgm:spPr/>
    </dgm:pt>
    <dgm:pt modelId="{18391712-FE87-4DE6-9ED7-9FAF227F175D}" type="pres">
      <dgm:prSet presAssocID="{1BAB3BF1-3DD0-43C7-BC7E-BC866F895834}" presName="rootConnector" presStyleLbl="node4" presStyleIdx="4" presStyleCnt="10"/>
      <dgm:spPr/>
    </dgm:pt>
    <dgm:pt modelId="{4A4D4DED-A0C1-453A-9534-3D3277032B01}" type="pres">
      <dgm:prSet presAssocID="{1BAB3BF1-3DD0-43C7-BC7E-BC866F895834}" presName="hierChild4" presStyleCnt="0"/>
      <dgm:spPr/>
    </dgm:pt>
    <dgm:pt modelId="{88486666-47A4-4177-B907-52DFCBD40BB8}" type="pres">
      <dgm:prSet presAssocID="{1BAB3BF1-3DD0-43C7-BC7E-BC866F895834}" presName="hierChild5" presStyleCnt="0"/>
      <dgm:spPr/>
    </dgm:pt>
    <dgm:pt modelId="{4C23912E-AC37-4B17-B485-553CC8B98EA6}" type="pres">
      <dgm:prSet presAssocID="{6CBEC1B2-B289-4532-9F16-0DB1E6FE5769}" presName="hierChild5" presStyleCnt="0"/>
      <dgm:spPr/>
    </dgm:pt>
    <dgm:pt modelId="{690E2425-CFED-48E3-838E-9297F0059C84}" type="pres">
      <dgm:prSet presAssocID="{7CD88095-413F-47E7-9CAD-A21B9E4201EA}" presName="Name37" presStyleLbl="parChTrans1D3" presStyleIdx="4" presStyleCnt="5"/>
      <dgm:spPr/>
    </dgm:pt>
    <dgm:pt modelId="{575A8E9E-E463-4BEC-B9F4-E70139054AFB}" type="pres">
      <dgm:prSet presAssocID="{FAE6CC04-348C-4FCC-8ACE-4C20789A1ED4}" presName="hierRoot2" presStyleCnt="0">
        <dgm:presLayoutVars>
          <dgm:hierBranch val="hang"/>
        </dgm:presLayoutVars>
      </dgm:prSet>
      <dgm:spPr/>
    </dgm:pt>
    <dgm:pt modelId="{51F2F91A-AE34-4E7A-B286-F8A321131482}" type="pres">
      <dgm:prSet presAssocID="{FAE6CC04-348C-4FCC-8ACE-4C20789A1ED4}" presName="rootComposite" presStyleCnt="0"/>
      <dgm:spPr/>
    </dgm:pt>
    <dgm:pt modelId="{6A903708-3D6A-477F-842A-04576E5F9B27}" type="pres">
      <dgm:prSet presAssocID="{FAE6CC04-348C-4FCC-8ACE-4C20789A1ED4}" presName="rootText" presStyleLbl="node3" presStyleIdx="4" presStyleCnt="5">
        <dgm:presLayoutVars>
          <dgm:chPref val="3"/>
        </dgm:presLayoutVars>
      </dgm:prSet>
      <dgm:spPr/>
    </dgm:pt>
    <dgm:pt modelId="{BD74D16E-406E-41C3-875C-3AB113A88970}" type="pres">
      <dgm:prSet presAssocID="{FAE6CC04-348C-4FCC-8ACE-4C20789A1ED4}" presName="rootConnector" presStyleLbl="node3" presStyleIdx="4" presStyleCnt="5"/>
      <dgm:spPr/>
    </dgm:pt>
    <dgm:pt modelId="{1689435B-6F13-4079-964F-020A89E2756A}" type="pres">
      <dgm:prSet presAssocID="{FAE6CC04-348C-4FCC-8ACE-4C20789A1ED4}" presName="hierChild4" presStyleCnt="0"/>
      <dgm:spPr/>
    </dgm:pt>
    <dgm:pt modelId="{8E092D37-8E5E-4C47-B625-4FB014390D74}" type="pres">
      <dgm:prSet presAssocID="{5ED21F10-D883-478E-AE5A-F9AFE0F7F4CE}" presName="Name48" presStyleLbl="parChTrans1D4" presStyleIdx="5" presStyleCnt="10"/>
      <dgm:spPr/>
    </dgm:pt>
    <dgm:pt modelId="{899F2072-43AB-4E41-B427-A524533B1DCF}" type="pres">
      <dgm:prSet presAssocID="{5D6067E2-E3E7-4E55-A4E9-7A86D1410188}" presName="hierRoot2" presStyleCnt="0">
        <dgm:presLayoutVars>
          <dgm:hierBranch val="init"/>
        </dgm:presLayoutVars>
      </dgm:prSet>
      <dgm:spPr/>
    </dgm:pt>
    <dgm:pt modelId="{92E2A05D-4633-443E-B177-FD8984899BC7}" type="pres">
      <dgm:prSet presAssocID="{5D6067E2-E3E7-4E55-A4E9-7A86D1410188}" presName="rootComposite" presStyleCnt="0"/>
      <dgm:spPr/>
    </dgm:pt>
    <dgm:pt modelId="{B0A762CD-C663-4410-A46F-657A81F3CB3C}" type="pres">
      <dgm:prSet presAssocID="{5D6067E2-E3E7-4E55-A4E9-7A86D1410188}" presName="rootText" presStyleLbl="node4" presStyleIdx="5" presStyleCnt="10">
        <dgm:presLayoutVars>
          <dgm:chPref val="3"/>
        </dgm:presLayoutVars>
      </dgm:prSet>
      <dgm:spPr/>
    </dgm:pt>
    <dgm:pt modelId="{3AB227C9-1A06-48A1-8A9E-5C26A3F1C68D}" type="pres">
      <dgm:prSet presAssocID="{5D6067E2-E3E7-4E55-A4E9-7A86D1410188}" presName="rootConnector" presStyleLbl="node4" presStyleIdx="5" presStyleCnt="10"/>
      <dgm:spPr/>
    </dgm:pt>
    <dgm:pt modelId="{31E2A682-8C82-46CA-B046-353DE230D9F6}" type="pres">
      <dgm:prSet presAssocID="{5D6067E2-E3E7-4E55-A4E9-7A86D1410188}" presName="hierChild4" presStyleCnt="0"/>
      <dgm:spPr/>
    </dgm:pt>
    <dgm:pt modelId="{A5657DF6-082F-460E-B40E-09EAB553FAE3}" type="pres">
      <dgm:prSet presAssocID="{5D6067E2-E3E7-4E55-A4E9-7A86D1410188}" presName="hierChild5" presStyleCnt="0"/>
      <dgm:spPr/>
    </dgm:pt>
    <dgm:pt modelId="{420E8B3C-50B3-4AC9-B14C-36C5580F4087}" type="pres">
      <dgm:prSet presAssocID="{12F6A41A-9BB1-43F9-8DAB-0CC8C7B38BA5}" presName="Name48" presStyleLbl="parChTrans1D4" presStyleIdx="6" presStyleCnt="10"/>
      <dgm:spPr/>
    </dgm:pt>
    <dgm:pt modelId="{1E2C44B5-012F-4206-812A-FB6617DEB956}" type="pres">
      <dgm:prSet presAssocID="{91DB9D3B-5BC9-411D-9EC0-6E78D955A34D}" presName="hierRoot2" presStyleCnt="0">
        <dgm:presLayoutVars>
          <dgm:hierBranch val="init"/>
        </dgm:presLayoutVars>
      </dgm:prSet>
      <dgm:spPr/>
    </dgm:pt>
    <dgm:pt modelId="{5EAC01B1-B23F-4CBA-87F9-DB1DB6CB9598}" type="pres">
      <dgm:prSet presAssocID="{91DB9D3B-5BC9-411D-9EC0-6E78D955A34D}" presName="rootComposite" presStyleCnt="0"/>
      <dgm:spPr/>
    </dgm:pt>
    <dgm:pt modelId="{949977A3-AA2E-467E-AA61-7003E26109A5}" type="pres">
      <dgm:prSet presAssocID="{91DB9D3B-5BC9-411D-9EC0-6E78D955A34D}" presName="rootText" presStyleLbl="node4" presStyleIdx="6" presStyleCnt="10">
        <dgm:presLayoutVars>
          <dgm:chPref val="3"/>
        </dgm:presLayoutVars>
      </dgm:prSet>
      <dgm:spPr/>
    </dgm:pt>
    <dgm:pt modelId="{7B48DD44-9A15-4650-BD49-88639A308AAF}" type="pres">
      <dgm:prSet presAssocID="{91DB9D3B-5BC9-411D-9EC0-6E78D955A34D}" presName="rootConnector" presStyleLbl="node4" presStyleIdx="6" presStyleCnt="10"/>
      <dgm:spPr/>
    </dgm:pt>
    <dgm:pt modelId="{50AA4F40-E803-484F-B8EB-34BC998AE4F2}" type="pres">
      <dgm:prSet presAssocID="{91DB9D3B-5BC9-411D-9EC0-6E78D955A34D}" presName="hierChild4" presStyleCnt="0"/>
      <dgm:spPr/>
    </dgm:pt>
    <dgm:pt modelId="{07D6E874-BCFA-432A-9AE5-564E38C5058D}" type="pres">
      <dgm:prSet presAssocID="{91DB9D3B-5BC9-411D-9EC0-6E78D955A34D}" presName="hierChild5" presStyleCnt="0"/>
      <dgm:spPr/>
    </dgm:pt>
    <dgm:pt modelId="{2DB4388D-E696-4D11-8F78-13B17DB38072}" type="pres">
      <dgm:prSet presAssocID="{BACA2C54-73EA-4581-A4FD-29FA1960C0EC}" presName="Name48" presStyleLbl="parChTrans1D4" presStyleIdx="7" presStyleCnt="10"/>
      <dgm:spPr/>
    </dgm:pt>
    <dgm:pt modelId="{3E80DCAD-2543-410D-ABB1-E6A2F97CA883}" type="pres">
      <dgm:prSet presAssocID="{753E7CC5-6079-43A1-851D-61C539D8C524}" presName="hierRoot2" presStyleCnt="0">
        <dgm:presLayoutVars>
          <dgm:hierBranch val="init"/>
        </dgm:presLayoutVars>
      </dgm:prSet>
      <dgm:spPr/>
    </dgm:pt>
    <dgm:pt modelId="{DEA0CB70-A196-4CAA-84A8-471991C182B0}" type="pres">
      <dgm:prSet presAssocID="{753E7CC5-6079-43A1-851D-61C539D8C524}" presName="rootComposite" presStyleCnt="0"/>
      <dgm:spPr/>
    </dgm:pt>
    <dgm:pt modelId="{5C3B8E1D-957A-40C4-976F-C94725DC2416}" type="pres">
      <dgm:prSet presAssocID="{753E7CC5-6079-43A1-851D-61C539D8C524}" presName="rootText" presStyleLbl="node4" presStyleIdx="7" presStyleCnt="10">
        <dgm:presLayoutVars>
          <dgm:chPref val="3"/>
        </dgm:presLayoutVars>
      </dgm:prSet>
      <dgm:spPr/>
    </dgm:pt>
    <dgm:pt modelId="{E58F3BCD-216C-4125-9B28-2687E08C6236}" type="pres">
      <dgm:prSet presAssocID="{753E7CC5-6079-43A1-851D-61C539D8C524}" presName="rootConnector" presStyleLbl="node4" presStyleIdx="7" presStyleCnt="10"/>
      <dgm:spPr/>
    </dgm:pt>
    <dgm:pt modelId="{14B70EE5-D55F-4A55-80DE-00C4F177D4DF}" type="pres">
      <dgm:prSet presAssocID="{753E7CC5-6079-43A1-851D-61C539D8C524}" presName="hierChild4" presStyleCnt="0"/>
      <dgm:spPr/>
    </dgm:pt>
    <dgm:pt modelId="{1F3CEFE9-A64D-4E31-BAB4-FF20954A319C}" type="pres">
      <dgm:prSet presAssocID="{753E7CC5-6079-43A1-851D-61C539D8C524}" presName="hierChild5" presStyleCnt="0"/>
      <dgm:spPr/>
    </dgm:pt>
    <dgm:pt modelId="{977F5F6A-6A10-4362-96B3-25C88B8A375F}" type="pres">
      <dgm:prSet presAssocID="{9A3E58DB-0345-488A-BF1A-CED54B54BC23}" presName="Name48" presStyleLbl="parChTrans1D4" presStyleIdx="8" presStyleCnt="10"/>
      <dgm:spPr/>
    </dgm:pt>
    <dgm:pt modelId="{AE1F12D1-A03B-4141-BCBB-BE55ED8378E0}" type="pres">
      <dgm:prSet presAssocID="{95B97B45-56BF-49D7-8EF1-A3FE8DD521E1}" presName="hierRoot2" presStyleCnt="0">
        <dgm:presLayoutVars>
          <dgm:hierBranch val="init"/>
        </dgm:presLayoutVars>
      </dgm:prSet>
      <dgm:spPr/>
    </dgm:pt>
    <dgm:pt modelId="{1F4013D2-5D8C-420A-9229-52741FD923C3}" type="pres">
      <dgm:prSet presAssocID="{95B97B45-56BF-49D7-8EF1-A3FE8DD521E1}" presName="rootComposite" presStyleCnt="0"/>
      <dgm:spPr/>
    </dgm:pt>
    <dgm:pt modelId="{4DE47131-F3BB-4802-BC3D-E74E1F54389C}" type="pres">
      <dgm:prSet presAssocID="{95B97B45-56BF-49D7-8EF1-A3FE8DD521E1}" presName="rootText" presStyleLbl="node4" presStyleIdx="8" presStyleCnt="10">
        <dgm:presLayoutVars>
          <dgm:chPref val="3"/>
        </dgm:presLayoutVars>
      </dgm:prSet>
      <dgm:spPr/>
    </dgm:pt>
    <dgm:pt modelId="{17A11040-9FEF-4E9D-9DDF-B95962F5AA75}" type="pres">
      <dgm:prSet presAssocID="{95B97B45-56BF-49D7-8EF1-A3FE8DD521E1}" presName="rootConnector" presStyleLbl="node4" presStyleIdx="8" presStyleCnt="10"/>
      <dgm:spPr/>
    </dgm:pt>
    <dgm:pt modelId="{FA691942-FEEB-4940-BD87-00C23EEAD2DB}" type="pres">
      <dgm:prSet presAssocID="{95B97B45-56BF-49D7-8EF1-A3FE8DD521E1}" presName="hierChild4" presStyleCnt="0"/>
      <dgm:spPr/>
    </dgm:pt>
    <dgm:pt modelId="{D58B6C5E-3EB3-419F-8DD4-956B471C38E2}" type="pres">
      <dgm:prSet presAssocID="{95B97B45-56BF-49D7-8EF1-A3FE8DD521E1}" presName="hierChild5" presStyleCnt="0"/>
      <dgm:spPr/>
    </dgm:pt>
    <dgm:pt modelId="{E64FB49B-2B3B-41AC-9436-59892DDDA048}" type="pres">
      <dgm:prSet presAssocID="{219C072E-8F4D-4123-9C0D-6E32E660F76E}" presName="Name48" presStyleLbl="parChTrans1D4" presStyleIdx="9" presStyleCnt="10"/>
      <dgm:spPr/>
    </dgm:pt>
    <dgm:pt modelId="{90B099BF-CDC4-44B7-BDD4-3A57DAD0AE92}" type="pres">
      <dgm:prSet presAssocID="{9843DBE9-7307-4796-8ED6-D6859C8DC49C}" presName="hierRoot2" presStyleCnt="0">
        <dgm:presLayoutVars>
          <dgm:hierBranch val="init"/>
        </dgm:presLayoutVars>
      </dgm:prSet>
      <dgm:spPr/>
    </dgm:pt>
    <dgm:pt modelId="{87F0EF13-213D-4059-858F-3EB20AA513C5}" type="pres">
      <dgm:prSet presAssocID="{9843DBE9-7307-4796-8ED6-D6859C8DC49C}" presName="rootComposite" presStyleCnt="0"/>
      <dgm:spPr/>
    </dgm:pt>
    <dgm:pt modelId="{1239E2DA-99AA-4159-B4E2-BECA6D61F156}" type="pres">
      <dgm:prSet presAssocID="{9843DBE9-7307-4796-8ED6-D6859C8DC49C}" presName="rootText" presStyleLbl="node4" presStyleIdx="9" presStyleCnt="10">
        <dgm:presLayoutVars>
          <dgm:chPref val="3"/>
        </dgm:presLayoutVars>
      </dgm:prSet>
      <dgm:spPr/>
    </dgm:pt>
    <dgm:pt modelId="{579A4012-0D0E-48D0-9579-4290128FC90A}" type="pres">
      <dgm:prSet presAssocID="{9843DBE9-7307-4796-8ED6-D6859C8DC49C}" presName="rootConnector" presStyleLbl="node4" presStyleIdx="9" presStyleCnt="10"/>
      <dgm:spPr/>
    </dgm:pt>
    <dgm:pt modelId="{E7FF322D-EFEB-496D-9579-9ACAB7495442}" type="pres">
      <dgm:prSet presAssocID="{9843DBE9-7307-4796-8ED6-D6859C8DC49C}" presName="hierChild4" presStyleCnt="0"/>
      <dgm:spPr/>
    </dgm:pt>
    <dgm:pt modelId="{38B4F503-7DE3-425C-A3C9-F17BBDE3EF3E}" type="pres">
      <dgm:prSet presAssocID="{9843DBE9-7307-4796-8ED6-D6859C8DC49C}" presName="hierChild5" presStyleCnt="0"/>
      <dgm:spPr/>
    </dgm:pt>
    <dgm:pt modelId="{6DA07DF3-045B-4B91-937E-5937120BDEAE}" type="pres">
      <dgm:prSet presAssocID="{FAE6CC04-348C-4FCC-8ACE-4C20789A1ED4}" presName="hierChild5" presStyleCnt="0"/>
      <dgm:spPr/>
    </dgm:pt>
    <dgm:pt modelId="{F9AD7586-E0B6-4558-BC33-9BAC937CF540}" type="pres">
      <dgm:prSet presAssocID="{3EE0E4A3-A3BB-4AB8-8BDF-8E70681408F3}" presName="hierChild5" presStyleCnt="0"/>
      <dgm:spPr/>
    </dgm:pt>
    <dgm:pt modelId="{9C3EF9F7-C0F0-4C25-9C82-8A3518094CD0}" type="pres">
      <dgm:prSet presAssocID="{B8D1381C-EE6F-42FF-851B-221C47C88F03}" presName="hierChild3" presStyleCnt="0"/>
      <dgm:spPr/>
    </dgm:pt>
  </dgm:ptLst>
  <dgm:cxnLst>
    <dgm:cxn modelId="{5D39A802-5DFA-47A3-BF83-8BDE16D188A3}" type="presOf" srcId="{8AAD7F82-1304-498A-9756-6AC8245866A1}" destId="{C655F05E-CFDD-459B-9958-6AC6712C8158}" srcOrd="0" destOrd="0" presId="urn:microsoft.com/office/officeart/2005/8/layout/orgChart1"/>
    <dgm:cxn modelId="{5529B206-BC53-456F-965C-CF2C10D83DE7}" srcId="{6CBEC1B2-B289-4532-9F16-0DB1E6FE5769}" destId="{1BAB3BF1-3DD0-43C7-BC7E-BC866F895834}" srcOrd="0" destOrd="0" parTransId="{9EBBF63E-D377-420D-9FFF-873D621F46ED}" sibTransId="{76111164-12EB-43CF-8687-3182112E9456}"/>
    <dgm:cxn modelId="{CD927408-0186-448B-B92F-782D94B6E7BA}" type="presOf" srcId="{EBCCCAB3-B434-4207-A6C2-9711A879864D}" destId="{E71F4F44-147D-43AF-9AD9-84A195BA1CA6}" srcOrd="0" destOrd="0" presId="urn:microsoft.com/office/officeart/2005/8/layout/orgChart1"/>
    <dgm:cxn modelId="{36492B09-E11A-4C97-B429-582D80E301FA}" srcId="{BFE537BA-E804-4104-B041-0E9B0FC0CFF5}" destId="{8AAD7F82-1304-498A-9756-6AC8245866A1}" srcOrd="0" destOrd="0" parTransId="{5A6A5CC2-C13B-435B-B712-3F14FA815CCA}" sibTransId="{254B48DA-080D-4CB2-9D50-EABBE117C79A}"/>
    <dgm:cxn modelId="{30E2660D-F461-44D6-A26D-5F679C5D86D0}" type="presOf" srcId="{5D6067E2-E3E7-4E55-A4E9-7A86D1410188}" destId="{3AB227C9-1A06-48A1-8A9E-5C26A3F1C68D}" srcOrd="1" destOrd="0" presId="urn:microsoft.com/office/officeart/2005/8/layout/orgChart1"/>
    <dgm:cxn modelId="{BC02DE0D-2023-415C-A4CF-A4FD40EB165D}" type="presOf" srcId="{FAE6CC04-348C-4FCC-8ACE-4C20789A1ED4}" destId="{BD74D16E-406E-41C3-875C-3AB113A88970}" srcOrd="1" destOrd="0" presId="urn:microsoft.com/office/officeart/2005/8/layout/orgChart1"/>
    <dgm:cxn modelId="{6C20F90F-D1CD-48D2-9643-85E9098AC604}" srcId="{B8D1381C-EE6F-42FF-851B-221C47C88F03}" destId="{BFE537BA-E804-4104-B041-0E9B0FC0CFF5}" srcOrd="0" destOrd="0" parTransId="{B3C63E0D-8F70-41C3-9EAE-CE5050BAC652}" sibTransId="{987FCAD7-49E5-4583-B8AF-6E4FABF49F4C}"/>
    <dgm:cxn modelId="{4C44CD10-C85D-4AA8-A68E-5CD7D6BA62DE}" type="presOf" srcId="{8261015C-241D-4891-BA27-756389E998E7}" destId="{A8B1238B-1287-4106-A03A-93333C060DA7}" srcOrd="1" destOrd="0" presId="urn:microsoft.com/office/officeart/2005/8/layout/orgChart1"/>
    <dgm:cxn modelId="{8E8C1511-7846-40CA-80AA-F8F68EB93FD1}" type="presOf" srcId="{FAE6CC04-348C-4FCC-8ACE-4C20789A1ED4}" destId="{6A903708-3D6A-477F-842A-04576E5F9B27}" srcOrd="0" destOrd="0" presId="urn:microsoft.com/office/officeart/2005/8/layout/orgChart1"/>
    <dgm:cxn modelId="{62889F16-AFCF-4EBD-87D1-F9CE01026A7F}" srcId="{AB1F1507-4400-474E-8F6A-7CACDA61566B}" destId="{B8D1381C-EE6F-42FF-851B-221C47C88F03}" srcOrd="0" destOrd="0" parTransId="{A1B7B5C1-F87D-4042-A6B3-3074D5A0B64F}" sibTransId="{CD68EB14-F5B8-4220-A0D6-F2111F344DD9}"/>
    <dgm:cxn modelId="{DBD18520-ADED-4EBD-95B4-651A1845612F}" type="presOf" srcId="{514E7AB5-9781-479B-A2ED-A0A493F9166C}" destId="{536F1149-33DF-4E4B-A26B-80809E01193C}" srcOrd="0" destOrd="0" presId="urn:microsoft.com/office/officeart/2005/8/layout/orgChart1"/>
    <dgm:cxn modelId="{9BD39423-F8FB-4188-AD6F-35E61D979844}" type="presOf" srcId="{6CBEC1B2-B289-4532-9F16-0DB1E6FE5769}" destId="{2B7334EE-C030-4D5D-A155-6DC4D2C21246}" srcOrd="1" destOrd="0" presId="urn:microsoft.com/office/officeart/2005/8/layout/orgChart1"/>
    <dgm:cxn modelId="{A1AE5E25-4C89-486D-99F5-73AFA4FB6836}" srcId="{FAE6CC04-348C-4FCC-8ACE-4C20789A1ED4}" destId="{91DB9D3B-5BC9-411D-9EC0-6E78D955A34D}" srcOrd="1" destOrd="0" parTransId="{12F6A41A-9BB1-43F9-8DAB-0CC8C7B38BA5}" sibTransId="{01E575B8-9986-457C-9595-2A1C60FDFCF5}"/>
    <dgm:cxn modelId="{02444329-4A25-46F7-BCD6-544CE37C4438}" srcId="{3658E00B-9E08-4A96-91ED-55F7FD317B42}" destId="{8E724199-A4CF-47DB-9288-2C5C1C653463}" srcOrd="2" destOrd="0" parTransId="{A18EECA9-1D42-4E9C-84F8-7CC154B35201}" sibTransId="{7CE6ADD0-37A2-4EA9-9B86-34F5F50E7B81}"/>
    <dgm:cxn modelId="{2306512C-B2A7-47C5-AA64-DDEC1C5CA9C4}" type="presOf" srcId="{A18EECA9-1D42-4E9C-84F8-7CC154B35201}" destId="{DBDEC83F-D5CF-487B-A7EA-C33318996FFB}" srcOrd="0" destOrd="0" presId="urn:microsoft.com/office/officeart/2005/8/layout/orgChart1"/>
    <dgm:cxn modelId="{26AAC52E-6EAE-4883-83DD-9E0EE9E037C8}" type="presOf" srcId="{91DB9D3B-5BC9-411D-9EC0-6E78D955A34D}" destId="{7B48DD44-9A15-4650-BD49-88639A308AAF}" srcOrd="1" destOrd="0" presId="urn:microsoft.com/office/officeart/2005/8/layout/orgChart1"/>
    <dgm:cxn modelId="{BC41A035-3793-4A0E-A341-BE5C3EF06348}" type="presOf" srcId="{BFE537BA-E804-4104-B041-0E9B0FC0CFF5}" destId="{B2597576-4C1B-412C-8DA5-4FAC9F704147}" srcOrd="1" destOrd="0" presId="urn:microsoft.com/office/officeart/2005/8/layout/orgChart1"/>
    <dgm:cxn modelId="{9961F639-1480-44D3-8B71-EEA449A3D8A0}" type="presOf" srcId="{219C072E-8F4D-4123-9C0D-6E32E660F76E}" destId="{E64FB49B-2B3B-41AC-9436-59892DDDA048}" srcOrd="0" destOrd="0" presId="urn:microsoft.com/office/officeart/2005/8/layout/orgChart1"/>
    <dgm:cxn modelId="{46D2723B-F415-4490-850D-5E788830F1C3}" type="presOf" srcId="{9843DBE9-7307-4796-8ED6-D6859C8DC49C}" destId="{1239E2DA-99AA-4159-B4E2-BECA6D61F156}" srcOrd="0" destOrd="0" presId="urn:microsoft.com/office/officeart/2005/8/layout/orgChart1"/>
    <dgm:cxn modelId="{3047533E-BE00-49CF-9FDF-0D0220C0951F}" type="presOf" srcId="{F1BE94AA-0C18-4404-A2D4-0390BDD03973}" destId="{70FDE0FA-BA06-4847-8980-0AACF594259F}" srcOrd="0" destOrd="0" presId="urn:microsoft.com/office/officeart/2005/8/layout/orgChart1"/>
    <dgm:cxn modelId="{9B071940-5313-4A27-92A4-98A21DF33D89}" type="presOf" srcId="{8E724199-A4CF-47DB-9288-2C5C1C653463}" destId="{B045CFA4-D049-48C5-9EA5-B44011E43122}" srcOrd="1" destOrd="0" presId="urn:microsoft.com/office/officeart/2005/8/layout/orgChart1"/>
    <dgm:cxn modelId="{8446B840-80CC-4B11-BBEB-B9473062726F}" type="presOf" srcId="{3658E00B-9E08-4A96-91ED-55F7FD317B42}" destId="{8B693C20-0923-4D74-99D5-5A9472522770}" srcOrd="1" destOrd="0" presId="urn:microsoft.com/office/officeart/2005/8/layout/orgChart1"/>
    <dgm:cxn modelId="{0DF5885C-D2EB-48C7-871F-E402BF6C82B0}" srcId="{3658E00B-9E08-4A96-91ED-55F7FD317B42}" destId="{8261015C-241D-4891-BA27-756389E998E7}" srcOrd="3" destOrd="0" parTransId="{018B9C35-088D-440D-AB34-A5588A4C0588}" sibTransId="{1A400656-0C98-425B-AE2D-953E5FE22956}"/>
    <dgm:cxn modelId="{F48CFF5C-4084-4F80-8D42-C62320F3CA9E}" srcId="{FAE6CC04-348C-4FCC-8ACE-4C20789A1ED4}" destId="{753E7CC5-6079-43A1-851D-61C539D8C524}" srcOrd="2" destOrd="0" parTransId="{BACA2C54-73EA-4581-A4FD-29FA1960C0EC}" sibTransId="{86A6302D-7020-4885-815C-A5489FE08057}"/>
    <dgm:cxn modelId="{53EDA361-E3D0-4BF2-B175-D19176429DEF}" srcId="{FAE6CC04-348C-4FCC-8ACE-4C20789A1ED4}" destId="{95B97B45-56BF-49D7-8EF1-A3FE8DD521E1}" srcOrd="3" destOrd="0" parTransId="{9A3E58DB-0345-488A-BF1A-CED54B54BC23}" sibTransId="{2FD33E2F-ECE2-4709-8C3D-2EFBFBD7F196}"/>
    <dgm:cxn modelId="{376C5762-18B7-4E82-BC6B-977D800AABA9}" srcId="{3EE0E4A3-A3BB-4AB8-8BDF-8E70681408F3}" destId="{FAE6CC04-348C-4FCC-8ACE-4C20789A1ED4}" srcOrd="1" destOrd="0" parTransId="{7CD88095-413F-47E7-9CAD-A21B9E4201EA}" sibTransId="{58B57AD8-EA9C-4E8D-83FF-24C37D842E98}"/>
    <dgm:cxn modelId="{C4DB0243-91AD-4DAA-A211-C603D2FDC3EE}" type="presOf" srcId="{91DB9D3B-5BC9-411D-9EC0-6E78D955A34D}" destId="{949977A3-AA2E-467E-AA61-7003E26109A5}" srcOrd="0" destOrd="0" presId="urn:microsoft.com/office/officeart/2005/8/layout/orgChart1"/>
    <dgm:cxn modelId="{87058344-4120-4DC4-A62E-537F035D9B7A}" type="presOf" srcId="{BFE537BA-E804-4104-B041-0E9B0FC0CFF5}" destId="{059487C7-1815-4F0D-A6B9-B9A86D9B0135}" srcOrd="0" destOrd="0" presId="urn:microsoft.com/office/officeart/2005/8/layout/orgChart1"/>
    <dgm:cxn modelId="{69C01165-258D-4F99-916B-314ED96F1D2F}" type="presOf" srcId="{1BAB3BF1-3DD0-43C7-BC7E-BC866F895834}" destId="{92FE669A-872F-4433-9135-1F34E8113524}" srcOrd="0" destOrd="0" presId="urn:microsoft.com/office/officeart/2005/8/layout/orgChart1"/>
    <dgm:cxn modelId="{73686646-EAF6-4DEC-92B2-E7ABF058232D}" type="presOf" srcId="{7DF98B05-D964-46DC-B523-FFFA61C271C2}" destId="{6A1B3FDA-0F25-4A00-9E68-A196C51ED564}" srcOrd="0" destOrd="0" presId="urn:microsoft.com/office/officeart/2005/8/layout/orgChart1"/>
    <dgm:cxn modelId="{2D12BC66-5983-4F5F-8BD4-EDDD4D65AD4D}" srcId="{BFE537BA-E804-4104-B041-0E9B0FC0CFF5}" destId="{FCAA177A-A14C-42CA-B40D-55204E3A6B58}" srcOrd="1" destOrd="0" parTransId="{514E7AB5-9781-479B-A2ED-A0A493F9166C}" sibTransId="{9CD15843-2C6F-4BA9-8912-6D60B2B343DB}"/>
    <dgm:cxn modelId="{CBBBD048-762C-4C87-84C2-316A044A7246}" type="presOf" srcId="{12F6A41A-9BB1-43F9-8DAB-0CC8C7B38BA5}" destId="{420E8B3C-50B3-4AC9-B14C-36C5580F4087}" srcOrd="0" destOrd="0" presId="urn:microsoft.com/office/officeart/2005/8/layout/orgChart1"/>
    <dgm:cxn modelId="{89AB176C-EE11-4C63-9C79-31E37D927838}" type="presOf" srcId="{5ED21F10-D883-478E-AE5A-F9AFE0F7F4CE}" destId="{8E092D37-8E5E-4C47-B625-4FB014390D74}" srcOrd="0" destOrd="0" presId="urn:microsoft.com/office/officeart/2005/8/layout/orgChart1"/>
    <dgm:cxn modelId="{38F92A4C-218F-4A6F-9A90-2F498C4CC6BC}" srcId="{FAE6CC04-348C-4FCC-8ACE-4C20789A1ED4}" destId="{9843DBE9-7307-4796-8ED6-D6859C8DC49C}" srcOrd="4" destOrd="0" parTransId="{219C072E-8F4D-4123-9C0D-6E32E660F76E}" sibTransId="{E2E83F94-2849-40D8-AEAC-4943D3232358}"/>
    <dgm:cxn modelId="{3C0C506E-1ECD-460E-917B-9C7E93A0DE01}" type="presOf" srcId="{1BAB3BF1-3DD0-43C7-BC7E-BC866F895834}" destId="{18391712-FE87-4DE6-9ED7-9FAF227F175D}" srcOrd="1" destOrd="0" presId="urn:microsoft.com/office/officeart/2005/8/layout/orgChart1"/>
    <dgm:cxn modelId="{860DF14E-79F1-4754-BBF9-5A3F8A734984}" type="presOf" srcId="{D3748482-3360-473C-A2F8-BEB2D4AF33A2}" destId="{7054C845-7799-43D9-AAA4-53AA2D19D660}" srcOrd="1" destOrd="0" presId="urn:microsoft.com/office/officeart/2005/8/layout/orgChart1"/>
    <dgm:cxn modelId="{E3C56250-4A9F-4418-B5C9-E99445FF1E20}" type="presOf" srcId="{FCAA177A-A14C-42CA-B40D-55204E3A6B58}" destId="{C3B2E7FF-C957-42AB-BC02-25146B2E0517}" srcOrd="0" destOrd="0" presId="urn:microsoft.com/office/officeart/2005/8/layout/orgChart1"/>
    <dgm:cxn modelId="{60F18D70-AB45-46BD-8FCA-E4B92676BD7B}" type="presOf" srcId="{B8D1381C-EE6F-42FF-851B-221C47C88F03}" destId="{BD306F9F-9F9E-4B04-9F9E-F8EEC6D773B7}" srcOrd="1" destOrd="0" presId="urn:microsoft.com/office/officeart/2005/8/layout/orgChart1"/>
    <dgm:cxn modelId="{C2C5AD74-01DD-4CC4-9CF8-6177C2409C2C}" type="presOf" srcId="{9EBBF63E-D377-420D-9FFF-873D621F46ED}" destId="{673FBEED-0E41-4870-8C2C-EF9B32351840}" srcOrd="0" destOrd="0" presId="urn:microsoft.com/office/officeart/2005/8/layout/orgChart1"/>
    <dgm:cxn modelId="{BE06F374-67E7-43C4-977E-518E8134DE21}" type="presOf" srcId="{335E2E29-1311-446E-8132-76D065F9A6F9}" destId="{E8FB7E52-59F2-4CFF-8D6C-A48E484C9851}" srcOrd="0" destOrd="0" presId="urn:microsoft.com/office/officeart/2005/8/layout/orgChart1"/>
    <dgm:cxn modelId="{5B8B2B55-F27D-425A-B915-CBFCCDF28EEF}" type="presOf" srcId="{B3C63E0D-8F70-41C3-9EAE-CE5050BAC652}" destId="{DF8287B7-12CC-4C96-8D50-B5634AF9A6E5}" srcOrd="0" destOrd="0" presId="urn:microsoft.com/office/officeart/2005/8/layout/orgChart1"/>
    <dgm:cxn modelId="{58776F59-8475-4D14-999B-B0021D99C90A}" srcId="{BFE537BA-E804-4104-B041-0E9B0FC0CFF5}" destId="{3658E00B-9E08-4A96-91ED-55F7FD317B42}" srcOrd="2" destOrd="0" parTransId="{7DF98B05-D964-46DC-B523-FFFA61C271C2}" sibTransId="{689C3B03-6600-4516-8665-02043A213866}"/>
    <dgm:cxn modelId="{EA706181-19E6-420B-A1FC-DA1DBD0A559B}" srcId="{3658E00B-9E08-4A96-91ED-55F7FD317B42}" destId="{D3748482-3360-473C-A2F8-BEB2D4AF33A2}" srcOrd="1" destOrd="0" parTransId="{29A1FEF7-2D51-4581-AE11-114D1ED67943}" sibTransId="{4C6CAC92-B930-48CE-8F2F-1AAD4620DA42}"/>
    <dgm:cxn modelId="{53A49682-C020-4441-AA49-02E7137818CC}" type="presOf" srcId="{8E724199-A4CF-47DB-9288-2C5C1C653463}" destId="{328837C0-16C3-4C32-B9F6-516740D837B6}" srcOrd="0" destOrd="0" presId="urn:microsoft.com/office/officeart/2005/8/layout/orgChart1"/>
    <dgm:cxn modelId="{BE43CF83-7583-4E18-96C5-4FE1DEBBCCEF}" type="presOf" srcId="{5A6A5CC2-C13B-435B-B712-3F14FA815CCA}" destId="{E45361EC-FFF9-449E-839F-E5A8E324BE3C}" srcOrd="0" destOrd="0" presId="urn:microsoft.com/office/officeart/2005/8/layout/orgChart1"/>
    <dgm:cxn modelId="{B5429688-3F41-4C12-8A62-FA918423B4AF}" type="presOf" srcId="{335E2E29-1311-446E-8132-76D065F9A6F9}" destId="{DE9B8D46-64DC-46F7-98AF-6B2C57C5E457}" srcOrd="1" destOrd="0" presId="urn:microsoft.com/office/officeart/2005/8/layout/orgChart1"/>
    <dgm:cxn modelId="{6CC0C18C-AFFB-4AEF-B651-675B2C9DD6B9}" type="presOf" srcId="{018B9C35-088D-440D-AB34-A5588A4C0588}" destId="{B8BF70F9-4DB9-45DF-BC8E-F1CBD528E12F}" srcOrd="0" destOrd="0" presId="urn:microsoft.com/office/officeart/2005/8/layout/orgChart1"/>
    <dgm:cxn modelId="{9442049B-99F6-42FF-8763-508FDD195101}" type="presOf" srcId="{29A1FEF7-2D51-4581-AE11-114D1ED67943}" destId="{1AE63EA2-82EF-460A-AF20-A2BFA41FC999}" srcOrd="0" destOrd="0" presId="urn:microsoft.com/office/officeart/2005/8/layout/orgChart1"/>
    <dgm:cxn modelId="{A626C29C-7472-4743-9FED-8EE41DEC06B5}" type="presOf" srcId="{95B97B45-56BF-49D7-8EF1-A3FE8DD521E1}" destId="{17A11040-9FEF-4E9D-9DDF-B95962F5AA75}" srcOrd="1" destOrd="0" presId="urn:microsoft.com/office/officeart/2005/8/layout/orgChart1"/>
    <dgm:cxn modelId="{8B69D19F-78FC-44FB-9BD3-A968423C1A25}" type="presOf" srcId="{D3748482-3360-473C-A2F8-BEB2D4AF33A2}" destId="{47FBC09F-65DA-4A37-8921-74EB25AB3EDC}" srcOrd="0" destOrd="0" presId="urn:microsoft.com/office/officeart/2005/8/layout/orgChart1"/>
    <dgm:cxn modelId="{7E535EA6-BFB1-4F4B-B586-9E7F7300CC37}" srcId="{FAE6CC04-348C-4FCC-8ACE-4C20789A1ED4}" destId="{5D6067E2-E3E7-4E55-A4E9-7A86D1410188}" srcOrd="0" destOrd="0" parTransId="{5ED21F10-D883-478E-AE5A-F9AFE0F7F4CE}" sibTransId="{7A25DB1D-1CF0-4476-B0C5-1C748E2B3A06}"/>
    <dgm:cxn modelId="{29D35CAC-4D47-4696-A589-A016DF07AF70}" srcId="{3658E00B-9E08-4A96-91ED-55F7FD317B42}" destId="{335E2E29-1311-446E-8132-76D065F9A6F9}" srcOrd="0" destOrd="0" parTransId="{F1BE94AA-0C18-4404-A2D4-0390BDD03973}" sibTransId="{89C6F29A-9DD9-4CB5-8EC3-D296EA231C29}"/>
    <dgm:cxn modelId="{198D1CB3-B4B8-4C3B-88A8-4F8336148760}" type="presOf" srcId="{8261015C-241D-4891-BA27-756389E998E7}" destId="{EBB805D1-3B54-41ED-A280-8A1D0BE70269}" srcOrd="0" destOrd="0" presId="urn:microsoft.com/office/officeart/2005/8/layout/orgChart1"/>
    <dgm:cxn modelId="{1303F9B5-AA58-484B-909B-C0A6FD8D1327}" type="presOf" srcId="{B8D1381C-EE6F-42FF-851B-221C47C88F03}" destId="{E0DBEC1A-86E7-41B5-AE70-F4B688CE5ECC}" srcOrd="0" destOrd="0" presId="urn:microsoft.com/office/officeart/2005/8/layout/orgChart1"/>
    <dgm:cxn modelId="{92AE1CB6-EF6B-4EB0-8CAE-D399F71B8CB0}" type="presOf" srcId="{3658E00B-9E08-4A96-91ED-55F7FD317B42}" destId="{178858A7-2C06-4422-8573-E3807F22EE11}" srcOrd="0" destOrd="0" presId="urn:microsoft.com/office/officeart/2005/8/layout/orgChart1"/>
    <dgm:cxn modelId="{49700FB8-C839-4EE6-A56F-06288C97E077}" type="presOf" srcId="{BACA2C54-73EA-4581-A4FD-29FA1960C0EC}" destId="{2DB4388D-E696-4D11-8F78-13B17DB38072}" srcOrd="0" destOrd="0" presId="urn:microsoft.com/office/officeart/2005/8/layout/orgChart1"/>
    <dgm:cxn modelId="{85D371BE-A998-44FE-920D-608EB7CE142E}" type="presOf" srcId="{3EE0E4A3-A3BB-4AB8-8BDF-8E70681408F3}" destId="{8612B9E0-5F20-481E-9440-A3A8D9B44F87}" srcOrd="0" destOrd="0" presId="urn:microsoft.com/office/officeart/2005/8/layout/orgChart1"/>
    <dgm:cxn modelId="{BCD735C0-515D-48CB-8B03-6F6B22DD1F29}" type="presOf" srcId="{9843DBE9-7307-4796-8ED6-D6859C8DC49C}" destId="{579A4012-0D0E-48D0-9579-4290128FC90A}" srcOrd="1" destOrd="0" presId="urn:microsoft.com/office/officeart/2005/8/layout/orgChart1"/>
    <dgm:cxn modelId="{2B54D0C8-54F2-4891-B632-6BF9B275DBC0}" type="presOf" srcId="{5D6067E2-E3E7-4E55-A4E9-7A86D1410188}" destId="{B0A762CD-C663-4410-A46F-657A81F3CB3C}" srcOrd="0" destOrd="0" presId="urn:microsoft.com/office/officeart/2005/8/layout/orgChart1"/>
    <dgm:cxn modelId="{9449A6CD-AB01-4C17-9DA6-27DC3AA73F59}" srcId="{3EE0E4A3-A3BB-4AB8-8BDF-8E70681408F3}" destId="{6CBEC1B2-B289-4532-9F16-0DB1E6FE5769}" srcOrd="0" destOrd="0" parTransId="{EBCCCAB3-B434-4207-A6C2-9711A879864D}" sibTransId="{11B627B0-A76B-4493-A6BF-42A0E2AB0A64}"/>
    <dgm:cxn modelId="{EFFCB9CE-9C10-4905-81C0-909BF76AEB47}" type="presOf" srcId="{6CBEC1B2-B289-4532-9F16-0DB1E6FE5769}" destId="{669E0901-D1B9-44AB-9BE1-B852968F6397}" srcOrd="0" destOrd="0" presId="urn:microsoft.com/office/officeart/2005/8/layout/orgChart1"/>
    <dgm:cxn modelId="{188C66CF-EC3F-4F4C-B0AB-419B2349B1C0}" type="presOf" srcId="{753E7CC5-6079-43A1-851D-61C539D8C524}" destId="{E58F3BCD-216C-4125-9B28-2687E08C6236}" srcOrd="1" destOrd="0" presId="urn:microsoft.com/office/officeart/2005/8/layout/orgChart1"/>
    <dgm:cxn modelId="{826E83D1-1A41-471F-B5FB-75184B7DA09B}" type="presOf" srcId="{3EE0E4A3-A3BB-4AB8-8BDF-8E70681408F3}" destId="{D13B1F9C-B6F6-4BE3-B46F-8CD45A3F8B5C}" srcOrd="1" destOrd="0" presId="urn:microsoft.com/office/officeart/2005/8/layout/orgChart1"/>
    <dgm:cxn modelId="{031B13D4-98F0-4D05-95FE-D41443FF2E99}" type="presOf" srcId="{95B97B45-56BF-49D7-8EF1-A3FE8DD521E1}" destId="{4DE47131-F3BB-4802-BC3D-E74E1F54389C}" srcOrd="0" destOrd="0" presId="urn:microsoft.com/office/officeart/2005/8/layout/orgChart1"/>
    <dgm:cxn modelId="{0F0724D5-4564-46C6-8177-B8204A4FD4CD}" type="presOf" srcId="{8AAD7F82-1304-498A-9756-6AC8245866A1}" destId="{7C8B9247-A250-4E5D-8051-76830006F396}" srcOrd="1" destOrd="0" presId="urn:microsoft.com/office/officeart/2005/8/layout/orgChart1"/>
    <dgm:cxn modelId="{37B905D7-5367-4E91-AF2C-00FA3407957C}" type="presOf" srcId="{C535F985-DA60-4F11-A998-3B0C07939541}" destId="{B985E528-B302-4265-923D-3A4C368EF4B5}" srcOrd="0" destOrd="0" presId="urn:microsoft.com/office/officeart/2005/8/layout/orgChart1"/>
    <dgm:cxn modelId="{C066AEDC-2A77-48F6-AAE6-F9ACF55B04F6}" type="presOf" srcId="{7CD88095-413F-47E7-9CAD-A21B9E4201EA}" destId="{690E2425-CFED-48E3-838E-9297F0059C84}" srcOrd="0" destOrd="0" presId="urn:microsoft.com/office/officeart/2005/8/layout/orgChart1"/>
    <dgm:cxn modelId="{65AACCE6-44F1-4724-B8FB-078837EDF0FE}" type="presOf" srcId="{AB1F1507-4400-474E-8F6A-7CACDA61566B}" destId="{7E03ED9B-4377-432B-9744-061760F253E1}" srcOrd="0" destOrd="0" presId="urn:microsoft.com/office/officeart/2005/8/layout/orgChart1"/>
    <dgm:cxn modelId="{E2822AE9-C431-44C0-96A8-9D95A1A93956}" type="presOf" srcId="{FCAA177A-A14C-42CA-B40D-55204E3A6B58}" destId="{21EF900D-DAEA-4740-9D0D-04725C206E8D}" srcOrd="1" destOrd="0" presId="urn:microsoft.com/office/officeart/2005/8/layout/orgChart1"/>
    <dgm:cxn modelId="{448A4BEA-D7F6-476F-9BB5-B52DCF85AC4C}" type="presOf" srcId="{9A3E58DB-0345-488A-BF1A-CED54B54BC23}" destId="{977F5F6A-6A10-4362-96B3-25C88B8A375F}" srcOrd="0" destOrd="0" presId="urn:microsoft.com/office/officeart/2005/8/layout/orgChart1"/>
    <dgm:cxn modelId="{0E6276EF-F5E4-4294-8978-83D0EC19F78E}" srcId="{B8D1381C-EE6F-42FF-851B-221C47C88F03}" destId="{3EE0E4A3-A3BB-4AB8-8BDF-8E70681408F3}" srcOrd="1" destOrd="0" parTransId="{C535F985-DA60-4F11-A998-3B0C07939541}" sibTransId="{32715F39-CC30-49AC-8983-EEDBE2A248CF}"/>
    <dgm:cxn modelId="{25A3FAEF-1426-468F-B78D-EB9AE12DBD0E}" type="presOf" srcId="{753E7CC5-6079-43A1-851D-61C539D8C524}" destId="{5C3B8E1D-957A-40C4-976F-C94725DC2416}" srcOrd="0" destOrd="0" presId="urn:microsoft.com/office/officeart/2005/8/layout/orgChart1"/>
    <dgm:cxn modelId="{7B855827-A344-4663-91CF-31D97A0ED4B5}" type="presParOf" srcId="{7E03ED9B-4377-432B-9744-061760F253E1}" destId="{22EEADDB-DD0A-4FC1-B963-12AC74199163}" srcOrd="0" destOrd="0" presId="urn:microsoft.com/office/officeart/2005/8/layout/orgChart1"/>
    <dgm:cxn modelId="{FC353C32-07B3-4658-9433-81DBC26F7DD9}" type="presParOf" srcId="{22EEADDB-DD0A-4FC1-B963-12AC74199163}" destId="{DE3597A5-4D3B-4AC1-BA7A-BDABA44F3157}" srcOrd="0" destOrd="0" presId="urn:microsoft.com/office/officeart/2005/8/layout/orgChart1"/>
    <dgm:cxn modelId="{8C98511C-38A8-4D59-A8CD-7B75AD418008}" type="presParOf" srcId="{DE3597A5-4D3B-4AC1-BA7A-BDABA44F3157}" destId="{E0DBEC1A-86E7-41B5-AE70-F4B688CE5ECC}" srcOrd="0" destOrd="0" presId="urn:microsoft.com/office/officeart/2005/8/layout/orgChart1"/>
    <dgm:cxn modelId="{5EC131AC-6B1E-470D-9C21-395218C0DD9E}" type="presParOf" srcId="{DE3597A5-4D3B-4AC1-BA7A-BDABA44F3157}" destId="{BD306F9F-9F9E-4B04-9F9E-F8EEC6D773B7}" srcOrd="1" destOrd="0" presId="urn:microsoft.com/office/officeart/2005/8/layout/orgChart1"/>
    <dgm:cxn modelId="{DEA764E4-55B7-405D-A4E8-8B07F0F9A039}" type="presParOf" srcId="{22EEADDB-DD0A-4FC1-B963-12AC74199163}" destId="{EA28FEA4-79D3-4488-8D90-B733D1FF1D2E}" srcOrd="1" destOrd="0" presId="urn:microsoft.com/office/officeart/2005/8/layout/orgChart1"/>
    <dgm:cxn modelId="{CA6C5A38-3A6A-42E8-A117-2BCBF96C6D43}" type="presParOf" srcId="{EA28FEA4-79D3-4488-8D90-B733D1FF1D2E}" destId="{DF8287B7-12CC-4C96-8D50-B5634AF9A6E5}" srcOrd="0" destOrd="0" presId="urn:microsoft.com/office/officeart/2005/8/layout/orgChart1"/>
    <dgm:cxn modelId="{A7676152-E326-413B-82A7-DA7FEF9B93B8}" type="presParOf" srcId="{EA28FEA4-79D3-4488-8D90-B733D1FF1D2E}" destId="{FECE6090-32DC-4817-9796-24387AE03AD1}" srcOrd="1" destOrd="0" presId="urn:microsoft.com/office/officeart/2005/8/layout/orgChart1"/>
    <dgm:cxn modelId="{533826C6-3AC8-45CB-92BF-4638DDB664C1}" type="presParOf" srcId="{FECE6090-32DC-4817-9796-24387AE03AD1}" destId="{72CD06B4-6A2A-4CB6-8C0C-D23539688320}" srcOrd="0" destOrd="0" presId="urn:microsoft.com/office/officeart/2005/8/layout/orgChart1"/>
    <dgm:cxn modelId="{447746C3-69F9-4D64-80EC-05A1E04A2251}" type="presParOf" srcId="{72CD06B4-6A2A-4CB6-8C0C-D23539688320}" destId="{059487C7-1815-4F0D-A6B9-B9A86D9B0135}" srcOrd="0" destOrd="0" presId="urn:microsoft.com/office/officeart/2005/8/layout/orgChart1"/>
    <dgm:cxn modelId="{50732B9B-6C98-433F-BF54-CB56F54CF6A2}" type="presParOf" srcId="{72CD06B4-6A2A-4CB6-8C0C-D23539688320}" destId="{B2597576-4C1B-412C-8DA5-4FAC9F704147}" srcOrd="1" destOrd="0" presId="urn:microsoft.com/office/officeart/2005/8/layout/orgChart1"/>
    <dgm:cxn modelId="{9BFC6953-3C0F-4437-9EBF-39C002BD4119}" type="presParOf" srcId="{FECE6090-32DC-4817-9796-24387AE03AD1}" destId="{D340FE69-D0FD-4518-B9C6-1E2891B88C19}" srcOrd="1" destOrd="0" presId="urn:microsoft.com/office/officeart/2005/8/layout/orgChart1"/>
    <dgm:cxn modelId="{22C7F5F6-4A8D-4103-8C1B-60AAA783C793}" type="presParOf" srcId="{D340FE69-D0FD-4518-B9C6-1E2891B88C19}" destId="{E45361EC-FFF9-449E-839F-E5A8E324BE3C}" srcOrd="0" destOrd="0" presId="urn:microsoft.com/office/officeart/2005/8/layout/orgChart1"/>
    <dgm:cxn modelId="{DD894568-2E0C-4750-900B-831AC6BAAF1A}" type="presParOf" srcId="{D340FE69-D0FD-4518-B9C6-1E2891B88C19}" destId="{8CC97E55-0017-4179-AE78-81F34064C24E}" srcOrd="1" destOrd="0" presId="urn:microsoft.com/office/officeart/2005/8/layout/orgChart1"/>
    <dgm:cxn modelId="{26B1AD83-9721-4245-ADA9-E16FAEA5B8C9}" type="presParOf" srcId="{8CC97E55-0017-4179-AE78-81F34064C24E}" destId="{3AAF2287-24B7-4F39-9868-82C87256150A}" srcOrd="0" destOrd="0" presId="urn:microsoft.com/office/officeart/2005/8/layout/orgChart1"/>
    <dgm:cxn modelId="{17604801-0683-4993-AF71-659B62EF6358}" type="presParOf" srcId="{3AAF2287-24B7-4F39-9868-82C87256150A}" destId="{C655F05E-CFDD-459B-9958-6AC6712C8158}" srcOrd="0" destOrd="0" presId="urn:microsoft.com/office/officeart/2005/8/layout/orgChart1"/>
    <dgm:cxn modelId="{553848AF-BE88-4052-AE54-C161FCA10A76}" type="presParOf" srcId="{3AAF2287-24B7-4F39-9868-82C87256150A}" destId="{7C8B9247-A250-4E5D-8051-76830006F396}" srcOrd="1" destOrd="0" presId="urn:microsoft.com/office/officeart/2005/8/layout/orgChart1"/>
    <dgm:cxn modelId="{A4A431DB-09B8-49B2-BD00-77FAE0A7A89D}" type="presParOf" srcId="{8CC97E55-0017-4179-AE78-81F34064C24E}" destId="{A3308708-AEAB-4AAB-A1FC-03F8D57516BF}" srcOrd="1" destOrd="0" presId="urn:microsoft.com/office/officeart/2005/8/layout/orgChart1"/>
    <dgm:cxn modelId="{EF85D873-8244-460E-B024-71A274027DD1}" type="presParOf" srcId="{8CC97E55-0017-4179-AE78-81F34064C24E}" destId="{7C9AECDE-61E9-4EFF-B12B-5CE668310509}" srcOrd="2" destOrd="0" presId="urn:microsoft.com/office/officeart/2005/8/layout/orgChart1"/>
    <dgm:cxn modelId="{18824BF8-8F95-48EA-9C05-1BAF3B0E802B}" type="presParOf" srcId="{D340FE69-D0FD-4518-B9C6-1E2891B88C19}" destId="{536F1149-33DF-4E4B-A26B-80809E01193C}" srcOrd="2" destOrd="0" presId="urn:microsoft.com/office/officeart/2005/8/layout/orgChart1"/>
    <dgm:cxn modelId="{E2E99D28-A6B5-46C8-AA46-D7A0929A8E6F}" type="presParOf" srcId="{D340FE69-D0FD-4518-B9C6-1E2891B88C19}" destId="{5818336B-02EE-4E89-9968-A1E58A986917}" srcOrd="3" destOrd="0" presId="urn:microsoft.com/office/officeart/2005/8/layout/orgChart1"/>
    <dgm:cxn modelId="{019304A4-DFFF-4197-A2DC-AFD497CAE2C4}" type="presParOf" srcId="{5818336B-02EE-4E89-9968-A1E58A986917}" destId="{0204EAB5-08A0-4B60-8666-F1F7DDD8E3DE}" srcOrd="0" destOrd="0" presId="urn:microsoft.com/office/officeart/2005/8/layout/orgChart1"/>
    <dgm:cxn modelId="{715C5A7F-C248-4D5C-8E25-260E56935DD1}" type="presParOf" srcId="{0204EAB5-08A0-4B60-8666-F1F7DDD8E3DE}" destId="{C3B2E7FF-C957-42AB-BC02-25146B2E0517}" srcOrd="0" destOrd="0" presId="urn:microsoft.com/office/officeart/2005/8/layout/orgChart1"/>
    <dgm:cxn modelId="{372DADE2-D455-4BF4-B84D-65F7337E2BAB}" type="presParOf" srcId="{0204EAB5-08A0-4B60-8666-F1F7DDD8E3DE}" destId="{21EF900D-DAEA-4740-9D0D-04725C206E8D}" srcOrd="1" destOrd="0" presId="urn:microsoft.com/office/officeart/2005/8/layout/orgChart1"/>
    <dgm:cxn modelId="{D44C40A2-D08F-4EED-9206-EE2E73FA0FCB}" type="presParOf" srcId="{5818336B-02EE-4E89-9968-A1E58A986917}" destId="{761AC893-3F6E-47ED-BDBF-5BC730A6DBDC}" srcOrd="1" destOrd="0" presId="urn:microsoft.com/office/officeart/2005/8/layout/orgChart1"/>
    <dgm:cxn modelId="{564B89B7-ACC7-415E-A189-76EDE554FEC3}" type="presParOf" srcId="{5818336B-02EE-4E89-9968-A1E58A986917}" destId="{777FC854-D23F-41F7-8757-08248E8ABBD4}" srcOrd="2" destOrd="0" presId="urn:microsoft.com/office/officeart/2005/8/layout/orgChart1"/>
    <dgm:cxn modelId="{3CB464E6-AB6C-4B3E-A0C0-1367FE8A89D1}" type="presParOf" srcId="{D340FE69-D0FD-4518-B9C6-1E2891B88C19}" destId="{6A1B3FDA-0F25-4A00-9E68-A196C51ED564}" srcOrd="4" destOrd="0" presId="urn:microsoft.com/office/officeart/2005/8/layout/orgChart1"/>
    <dgm:cxn modelId="{362AFEBB-9B06-4140-A566-5410F57F44A0}" type="presParOf" srcId="{D340FE69-D0FD-4518-B9C6-1E2891B88C19}" destId="{99115850-2CF1-4497-8E5E-39AF741AB144}" srcOrd="5" destOrd="0" presId="urn:microsoft.com/office/officeart/2005/8/layout/orgChart1"/>
    <dgm:cxn modelId="{DB3CF6EF-06AA-4DFD-9F68-42767B66BEC6}" type="presParOf" srcId="{99115850-2CF1-4497-8E5E-39AF741AB144}" destId="{88D7A5B0-8E5E-4DBB-A55C-9580C2CAF309}" srcOrd="0" destOrd="0" presId="urn:microsoft.com/office/officeart/2005/8/layout/orgChart1"/>
    <dgm:cxn modelId="{7F08C0E1-AA18-4F7C-BB73-39BF60622D7A}" type="presParOf" srcId="{88D7A5B0-8E5E-4DBB-A55C-9580C2CAF309}" destId="{178858A7-2C06-4422-8573-E3807F22EE11}" srcOrd="0" destOrd="0" presId="urn:microsoft.com/office/officeart/2005/8/layout/orgChart1"/>
    <dgm:cxn modelId="{79107A31-A388-44A2-86B9-BA07CACB574C}" type="presParOf" srcId="{88D7A5B0-8E5E-4DBB-A55C-9580C2CAF309}" destId="{8B693C20-0923-4D74-99D5-5A9472522770}" srcOrd="1" destOrd="0" presId="urn:microsoft.com/office/officeart/2005/8/layout/orgChart1"/>
    <dgm:cxn modelId="{E61F9E61-61FB-45F7-BF73-E5A60686A400}" type="presParOf" srcId="{99115850-2CF1-4497-8E5E-39AF741AB144}" destId="{FC25B51F-2A65-4EB4-B9B9-D2F8EB3011F5}" srcOrd="1" destOrd="0" presId="urn:microsoft.com/office/officeart/2005/8/layout/orgChart1"/>
    <dgm:cxn modelId="{9891FE42-E9D6-45E5-AB37-946CF0A4921B}" type="presParOf" srcId="{FC25B51F-2A65-4EB4-B9B9-D2F8EB3011F5}" destId="{70FDE0FA-BA06-4847-8980-0AACF594259F}" srcOrd="0" destOrd="0" presId="urn:microsoft.com/office/officeart/2005/8/layout/orgChart1"/>
    <dgm:cxn modelId="{30169D5D-B871-4BEE-A423-8BF2C949A20F}" type="presParOf" srcId="{FC25B51F-2A65-4EB4-B9B9-D2F8EB3011F5}" destId="{1D79231A-FBFD-4E0F-A8E6-ED63833D88DE}" srcOrd="1" destOrd="0" presId="urn:microsoft.com/office/officeart/2005/8/layout/orgChart1"/>
    <dgm:cxn modelId="{77E8BE3D-7B61-47D9-830A-E394CDD8AB51}" type="presParOf" srcId="{1D79231A-FBFD-4E0F-A8E6-ED63833D88DE}" destId="{9A0FA082-F0DC-4C90-A49E-C735F652E5C2}" srcOrd="0" destOrd="0" presId="urn:microsoft.com/office/officeart/2005/8/layout/orgChart1"/>
    <dgm:cxn modelId="{FD5A5D7D-842C-4DAF-8F14-0F5FF9915FA7}" type="presParOf" srcId="{9A0FA082-F0DC-4C90-A49E-C735F652E5C2}" destId="{E8FB7E52-59F2-4CFF-8D6C-A48E484C9851}" srcOrd="0" destOrd="0" presId="urn:microsoft.com/office/officeart/2005/8/layout/orgChart1"/>
    <dgm:cxn modelId="{C60BBCCB-FBD6-4C09-AE62-2A0F19E174F5}" type="presParOf" srcId="{9A0FA082-F0DC-4C90-A49E-C735F652E5C2}" destId="{DE9B8D46-64DC-46F7-98AF-6B2C57C5E457}" srcOrd="1" destOrd="0" presId="urn:microsoft.com/office/officeart/2005/8/layout/orgChart1"/>
    <dgm:cxn modelId="{A9042F4A-159F-4EBF-AACF-01E3B54CE430}" type="presParOf" srcId="{1D79231A-FBFD-4E0F-A8E6-ED63833D88DE}" destId="{00E90FDD-7497-4AC8-9E69-EA8564A625D5}" srcOrd="1" destOrd="0" presId="urn:microsoft.com/office/officeart/2005/8/layout/orgChart1"/>
    <dgm:cxn modelId="{302705B9-743F-4961-85E4-D618EAA1B698}" type="presParOf" srcId="{1D79231A-FBFD-4E0F-A8E6-ED63833D88DE}" destId="{E0EF77FF-F52A-41D7-AD30-00A89067472B}" srcOrd="2" destOrd="0" presId="urn:microsoft.com/office/officeart/2005/8/layout/orgChart1"/>
    <dgm:cxn modelId="{290CA277-819F-4305-B29C-503ECC2E690A}" type="presParOf" srcId="{FC25B51F-2A65-4EB4-B9B9-D2F8EB3011F5}" destId="{1AE63EA2-82EF-460A-AF20-A2BFA41FC999}" srcOrd="2" destOrd="0" presId="urn:microsoft.com/office/officeart/2005/8/layout/orgChart1"/>
    <dgm:cxn modelId="{9BE1A1F2-E8B5-4A0A-B82F-4FCB55D98CDF}" type="presParOf" srcId="{FC25B51F-2A65-4EB4-B9B9-D2F8EB3011F5}" destId="{E0CBC498-8C6A-46D3-8740-A87C042579C9}" srcOrd="3" destOrd="0" presId="urn:microsoft.com/office/officeart/2005/8/layout/orgChart1"/>
    <dgm:cxn modelId="{B0AA9B17-1E5C-4DA4-AD1F-E569FF7E8C6C}" type="presParOf" srcId="{E0CBC498-8C6A-46D3-8740-A87C042579C9}" destId="{EFFCEAA6-2C5C-4EC4-A197-83510836C8FA}" srcOrd="0" destOrd="0" presId="urn:microsoft.com/office/officeart/2005/8/layout/orgChart1"/>
    <dgm:cxn modelId="{CAD4B4D3-654C-470A-BAD5-2742DC2AB3F9}" type="presParOf" srcId="{EFFCEAA6-2C5C-4EC4-A197-83510836C8FA}" destId="{47FBC09F-65DA-4A37-8921-74EB25AB3EDC}" srcOrd="0" destOrd="0" presId="urn:microsoft.com/office/officeart/2005/8/layout/orgChart1"/>
    <dgm:cxn modelId="{17AB7031-E872-4654-8DCA-DC0DEE129A86}" type="presParOf" srcId="{EFFCEAA6-2C5C-4EC4-A197-83510836C8FA}" destId="{7054C845-7799-43D9-AAA4-53AA2D19D660}" srcOrd="1" destOrd="0" presId="urn:microsoft.com/office/officeart/2005/8/layout/orgChart1"/>
    <dgm:cxn modelId="{75F41E74-97F3-4CA4-B833-7E90B93D1EA4}" type="presParOf" srcId="{E0CBC498-8C6A-46D3-8740-A87C042579C9}" destId="{4BB50B8A-F5E8-4A31-868A-4FA6A19C4A65}" srcOrd="1" destOrd="0" presId="urn:microsoft.com/office/officeart/2005/8/layout/orgChart1"/>
    <dgm:cxn modelId="{27F4EE48-BBCF-458B-9533-DB6F0C226CAC}" type="presParOf" srcId="{E0CBC498-8C6A-46D3-8740-A87C042579C9}" destId="{6AD08D60-3E06-49E9-9189-355EC6C3BF0C}" srcOrd="2" destOrd="0" presId="urn:microsoft.com/office/officeart/2005/8/layout/orgChart1"/>
    <dgm:cxn modelId="{6F5CAA50-C36A-4D05-AA6A-7869BEA78DDB}" type="presParOf" srcId="{FC25B51F-2A65-4EB4-B9B9-D2F8EB3011F5}" destId="{DBDEC83F-D5CF-487B-A7EA-C33318996FFB}" srcOrd="4" destOrd="0" presId="urn:microsoft.com/office/officeart/2005/8/layout/orgChart1"/>
    <dgm:cxn modelId="{7E631998-457D-4230-82DC-7C6573AAE42C}" type="presParOf" srcId="{FC25B51F-2A65-4EB4-B9B9-D2F8EB3011F5}" destId="{0CFC9656-600A-44E6-A0AE-DFFA0B0A23F1}" srcOrd="5" destOrd="0" presId="urn:microsoft.com/office/officeart/2005/8/layout/orgChart1"/>
    <dgm:cxn modelId="{E3C7EEFF-2D73-417D-92E1-0BCE1A831712}" type="presParOf" srcId="{0CFC9656-600A-44E6-A0AE-DFFA0B0A23F1}" destId="{F143652F-C7EF-4771-B4E7-08D93739839F}" srcOrd="0" destOrd="0" presId="urn:microsoft.com/office/officeart/2005/8/layout/orgChart1"/>
    <dgm:cxn modelId="{68FB991F-5F71-4DEA-8DED-54EAF453849C}" type="presParOf" srcId="{F143652F-C7EF-4771-B4E7-08D93739839F}" destId="{328837C0-16C3-4C32-B9F6-516740D837B6}" srcOrd="0" destOrd="0" presId="urn:microsoft.com/office/officeart/2005/8/layout/orgChart1"/>
    <dgm:cxn modelId="{78F98FDF-04C9-4361-AAC9-0D6D879998CE}" type="presParOf" srcId="{F143652F-C7EF-4771-B4E7-08D93739839F}" destId="{B045CFA4-D049-48C5-9EA5-B44011E43122}" srcOrd="1" destOrd="0" presId="urn:microsoft.com/office/officeart/2005/8/layout/orgChart1"/>
    <dgm:cxn modelId="{556E68BB-2ABB-473F-A639-082F45DF61CD}" type="presParOf" srcId="{0CFC9656-600A-44E6-A0AE-DFFA0B0A23F1}" destId="{7D95AD3F-77BD-4216-B904-289166CE77D9}" srcOrd="1" destOrd="0" presId="urn:microsoft.com/office/officeart/2005/8/layout/orgChart1"/>
    <dgm:cxn modelId="{6B729F67-8F1F-4649-9392-1D8F59EC7AF5}" type="presParOf" srcId="{0CFC9656-600A-44E6-A0AE-DFFA0B0A23F1}" destId="{8454B6D9-5C28-4661-8532-643576C9C011}" srcOrd="2" destOrd="0" presId="urn:microsoft.com/office/officeart/2005/8/layout/orgChart1"/>
    <dgm:cxn modelId="{49174C94-19F5-4779-A5F5-6747B2195DED}" type="presParOf" srcId="{FC25B51F-2A65-4EB4-B9B9-D2F8EB3011F5}" destId="{B8BF70F9-4DB9-45DF-BC8E-F1CBD528E12F}" srcOrd="6" destOrd="0" presId="urn:microsoft.com/office/officeart/2005/8/layout/orgChart1"/>
    <dgm:cxn modelId="{7778016F-F853-4E51-B4CD-8E2A7867933B}" type="presParOf" srcId="{FC25B51F-2A65-4EB4-B9B9-D2F8EB3011F5}" destId="{9E703588-02AF-4177-8A01-6D07A7B1A6C5}" srcOrd="7" destOrd="0" presId="urn:microsoft.com/office/officeart/2005/8/layout/orgChart1"/>
    <dgm:cxn modelId="{93B8A57E-8584-427D-B3A0-E8AA32F232DC}" type="presParOf" srcId="{9E703588-02AF-4177-8A01-6D07A7B1A6C5}" destId="{85224470-9D70-404A-BCFA-FF03A0C8849E}" srcOrd="0" destOrd="0" presId="urn:microsoft.com/office/officeart/2005/8/layout/orgChart1"/>
    <dgm:cxn modelId="{397897A0-324D-4D9A-90CB-80BE49B30454}" type="presParOf" srcId="{85224470-9D70-404A-BCFA-FF03A0C8849E}" destId="{EBB805D1-3B54-41ED-A280-8A1D0BE70269}" srcOrd="0" destOrd="0" presId="urn:microsoft.com/office/officeart/2005/8/layout/orgChart1"/>
    <dgm:cxn modelId="{6A7C4AEB-6215-4CE4-A6DB-E1F308AE0AA5}" type="presParOf" srcId="{85224470-9D70-404A-BCFA-FF03A0C8849E}" destId="{A8B1238B-1287-4106-A03A-93333C060DA7}" srcOrd="1" destOrd="0" presId="urn:microsoft.com/office/officeart/2005/8/layout/orgChart1"/>
    <dgm:cxn modelId="{7E448810-D240-42CD-A13A-E20B6052312F}" type="presParOf" srcId="{9E703588-02AF-4177-8A01-6D07A7B1A6C5}" destId="{9328689B-1547-4919-B1C1-1FED91E275B6}" srcOrd="1" destOrd="0" presId="urn:microsoft.com/office/officeart/2005/8/layout/orgChart1"/>
    <dgm:cxn modelId="{BC32969F-5756-457D-B80A-17B019ACC487}" type="presParOf" srcId="{9E703588-02AF-4177-8A01-6D07A7B1A6C5}" destId="{50D427EC-E334-4EF3-B212-243F88407367}" srcOrd="2" destOrd="0" presId="urn:microsoft.com/office/officeart/2005/8/layout/orgChart1"/>
    <dgm:cxn modelId="{C86909B2-A5AC-404B-8B19-9A8DF24DE100}" type="presParOf" srcId="{99115850-2CF1-4497-8E5E-39AF741AB144}" destId="{9ACC8E23-8350-4211-89BE-CB802AA3CA28}" srcOrd="2" destOrd="0" presId="urn:microsoft.com/office/officeart/2005/8/layout/orgChart1"/>
    <dgm:cxn modelId="{7A5E6996-02C6-4BA2-A844-94FA692A8E1B}" type="presParOf" srcId="{FECE6090-32DC-4817-9796-24387AE03AD1}" destId="{4B1427AF-93A5-453D-A302-4E23F8918417}" srcOrd="2" destOrd="0" presId="urn:microsoft.com/office/officeart/2005/8/layout/orgChart1"/>
    <dgm:cxn modelId="{0E754DD7-D379-406D-B464-5D2E173A90C5}" type="presParOf" srcId="{EA28FEA4-79D3-4488-8D90-B733D1FF1D2E}" destId="{B985E528-B302-4265-923D-3A4C368EF4B5}" srcOrd="2" destOrd="0" presId="urn:microsoft.com/office/officeart/2005/8/layout/orgChart1"/>
    <dgm:cxn modelId="{6A7F15F7-3A98-4A8C-B5D7-985377DAF5A6}" type="presParOf" srcId="{EA28FEA4-79D3-4488-8D90-B733D1FF1D2E}" destId="{AF3C1778-1F24-47E8-9F1F-CE6B34D41250}" srcOrd="3" destOrd="0" presId="urn:microsoft.com/office/officeart/2005/8/layout/orgChart1"/>
    <dgm:cxn modelId="{B85C3DFF-8A90-4646-BAA3-892A4BD56192}" type="presParOf" srcId="{AF3C1778-1F24-47E8-9F1F-CE6B34D41250}" destId="{1FBB1141-3A3F-4173-B56A-2680D5453335}" srcOrd="0" destOrd="0" presId="urn:microsoft.com/office/officeart/2005/8/layout/orgChart1"/>
    <dgm:cxn modelId="{B6282F52-6EE0-418A-87BB-F6E733E7C31B}" type="presParOf" srcId="{1FBB1141-3A3F-4173-B56A-2680D5453335}" destId="{8612B9E0-5F20-481E-9440-A3A8D9B44F87}" srcOrd="0" destOrd="0" presId="urn:microsoft.com/office/officeart/2005/8/layout/orgChart1"/>
    <dgm:cxn modelId="{E9B66828-761D-444E-B137-7243048133D1}" type="presParOf" srcId="{1FBB1141-3A3F-4173-B56A-2680D5453335}" destId="{D13B1F9C-B6F6-4BE3-B46F-8CD45A3F8B5C}" srcOrd="1" destOrd="0" presId="urn:microsoft.com/office/officeart/2005/8/layout/orgChart1"/>
    <dgm:cxn modelId="{A477BF2B-330D-42FE-82C2-B7194BFFC062}" type="presParOf" srcId="{AF3C1778-1F24-47E8-9F1F-CE6B34D41250}" destId="{436575D2-4627-4629-9A7B-2B43F23E58A2}" srcOrd="1" destOrd="0" presId="urn:microsoft.com/office/officeart/2005/8/layout/orgChart1"/>
    <dgm:cxn modelId="{181DCA2A-2FC3-44AF-B99E-FF0DE84980B2}" type="presParOf" srcId="{436575D2-4627-4629-9A7B-2B43F23E58A2}" destId="{E71F4F44-147D-43AF-9AD9-84A195BA1CA6}" srcOrd="0" destOrd="0" presId="urn:microsoft.com/office/officeart/2005/8/layout/orgChart1"/>
    <dgm:cxn modelId="{1A325DC3-5ECB-46C2-886B-70CD76F6D6A2}" type="presParOf" srcId="{436575D2-4627-4629-9A7B-2B43F23E58A2}" destId="{C0CFDEA4-7D7A-48A5-8DB8-DDE094BE2A3A}" srcOrd="1" destOrd="0" presId="urn:microsoft.com/office/officeart/2005/8/layout/orgChart1"/>
    <dgm:cxn modelId="{7336989C-2355-4DFD-B0DF-68600DB0A069}" type="presParOf" srcId="{C0CFDEA4-7D7A-48A5-8DB8-DDE094BE2A3A}" destId="{27C02BED-5431-45D8-8249-0AF0B714F67F}" srcOrd="0" destOrd="0" presId="urn:microsoft.com/office/officeart/2005/8/layout/orgChart1"/>
    <dgm:cxn modelId="{E4E393FF-BD12-4438-82D7-992C0A43ECCF}" type="presParOf" srcId="{27C02BED-5431-45D8-8249-0AF0B714F67F}" destId="{669E0901-D1B9-44AB-9BE1-B852968F6397}" srcOrd="0" destOrd="0" presId="urn:microsoft.com/office/officeart/2005/8/layout/orgChart1"/>
    <dgm:cxn modelId="{E3708FCD-C609-4ABB-A784-9EB1D92D1A93}" type="presParOf" srcId="{27C02BED-5431-45D8-8249-0AF0B714F67F}" destId="{2B7334EE-C030-4D5D-A155-6DC4D2C21246}" srcOrd="1" destOrd="0" presId="urn:microsoft.com/office/officeart/2005/8/layout/orgChart1"/>
    <dgm:cxn modelId="{59C05613-AA02-46A4-8F1C-3C114A201D9A}" type="presParOf" srcId="{C0CFDEA4-7D7A-48A5-8DB8-DDE094BE2A3A}" destId="{078C1546-554A-4F02-BC6E-B1A92F10F019}" srcOrd="1" destOrd="0" presId="urn:microsoft.com/office/officeart/2005/8/layout/orgChart1"/>
    <dgm:cxn modelId="{5541FABA-075A-4AD3-8666-8CAC72AAC0F3}" type="presParOf" srcId="{078C1546-554A-4F02-BC6E-B1A92F10F019}" destId="{673FBEED-0E41-4870-8C2C-EF9B32351840}" srcOrd="0" destOrd="0" presId="urn:microsoft.com/office/officeart/2005/8/layout/orgChart1"/>
    <dgm:cxn modelId="{F97D51EA-BAE3-4162-8D73-1D4991328F06}" type="presParOf" srcId="{078C1546-554A-4F02-BC6E-B1A92F10F019}" destId="{27F8D8C4-9EEC-4018-BCE9-A0A34AACCD34}" srcOrd="1" destOrd="0" presId="urn:microsoft.com/office/officeart/2005/8/layout/orgChart1"/>
    <dgm:cxn modelId="{37E0BC4F-9A1D-4277-B0A7-CF6042A6BDB2}" type="presParOf" srcId="{27F8D8C4-9EEC-4018-BCE9-A0A34AACCD34}" destId="{B628DA00-C8E6-4035-96DA-8C6AAE220F8E}" srcOrd="0" destOrd="0" presId="urn:microsoft.com/office/officeart/2005/8/layout/orgChart1"/>
    <dgm:cxn modelId="{1E7DA8D7-C9D2-4012-9942-83C18868CD71}" type="presParOf" srcId="{B628DA00-C8E6-4035-96DA-8C6AAE220F8E}" destId="{92FE669A-872F-4433-9135-1F34E8113524}" srcOrd="0" destOrd="0" presId="urn:microsoft.com/office/officeart/2005/8/layout/orgChart1"/>
    <dgm:cxn modelId="{72DA715F-53FE-4271-8591-40E1AB4D17CC}" type="presParOf" srcId="{B628DA00-C8E6-4035-96DA-8C6AAE220F8E}" destId="{18391712-FE87-4DE6-9ED7-9FAF227F175D}" srcOrd="1" destOrd="0" presId="urn:microsoft.com/office/officeart/2005/8/layout/orgChart1"/>
    <dgm:cxn modelId="{5F72AF38-EA5D-465C-AE21-A3D1E548ED12}" type="presParOf" srcId="{27F8D8C4-9EEC-4018-BCE9-A0A34AACCD34}" destId="{4A4D4DED-A0C1-453A-9534-3D3277032B01}" srcOrd="1" destOrd="0" presId="urn:microsoft.com/office/officeart/2005/8/layout/orgChart1"/>
    <dgm:cxn modelId="{10589F66-5D0C-4D0C-B53C-C53AFC0684CD}" type="presParOf" srcId="{27F8D8C4-9EEC-4018-BCE9-A0A34AACCD34}" destId="{88486666-47A4-4177-B907-52DFCBD40BB8}" srcOrd="2" destOrd="0" presId="urn:microsoft.com/office/officeart/2005/8/layout/orgChart1"/>
    <dgm:cxn modelId="{8452A65A-5028-4FB6-8FEB-BF37D4E63F5D}" type="presParOf" srcId="{C0CFDEA4-7D7A-48A5-8DB8-DDE094BE2A3A}" destId="{4C23912E-AC37-4B17-B485-553CC8B98EA6}" srcOrd="2" destOrd="0" presId="urn:microsoft.com/office/officeart/2005/8/layout/orgChart1"/>
    <dgm:cxn modelId="{903AD020-9B97-4556-9725-CF907B29CD46}" type="presParOf" srcId="{436575D2-4627-4629-9A7B-2B43F23E58A2}" destId="{690E2425-CFED-48E3-838E-9297F0059C84}" srcOrd="2" destOrd="0" presId="urn:microsoft.com/office/officeart/2005/8/layout/orgChart1"/>
    <dgm:cxn modelId="{1379308F-9A0E-46F2-8CAA-6856754BA5D8}" type="presParOf" srcId="{436575D2-4627-4629-9A7B-2B43F23E58A2}" destId="{575A8E9E-E463-4BEC-B9F4-E70139054AFB}" srcOrd="3" destOrd="0" presId="urn:microsoft.com/office/officeart/2005/8/layout/orgChart1"/>
    <dgm:cxn modelId="{42598EF0-DB69-41C6-98EE-B60611BB6492}" type="presParOf" srcId="{575A8E9E-E463-4BEC-B9F4-E70139054AFB}" destId="{51F2F91A-AE34-4E7A-B286-F8A321131482}" srcOrd="0" destOrd="0" presId="urn:microsoft.com/office/officeart/2005/8/layout/orgChart1"/>
    <dgm:cxn modelId="{CED8F693-DAD2-4AC8-A573-C2D638C1A288}" type="presParOf" srcId="{51F2F91A-AE34-4E7A-B286-F8A321131482}" destId="{6A903708-3D6A-477F-842A-04576E5F9B27}" srcOrd="0" destOrd="0" presId="urn:microsoft.com/office/officeart/2005/8/layout/orgChart1"/>
    <dgm:cxn modelId="{D03C9509-266A-4281-A55B-54261631A5A2}" type="presParOf" srcId="{51F2F91A-AE34-4E7A-B286-F8A321131482}" destId="{BD74D16E-406E-41C3-875C-3AB113A88970}" srcOrd="1" destOrd="0" presId="urn:microsoft.com/office/officeart/2005/8/layout/orgChart1"/>
    <dgm:cxn modelId="{4D186494-07A9-4190-81E3-A4C4B5A81EFF}" type="presParOf" srcId="{575A8E9E-E463-4BEC-B9F4-E70139054AFB}" destId="{1689435B-6F13-4079-964F-020A89E2756A}" srcOrd="1" destOrd="0" presId="urn:microsoft.com/office/officeart/2005/8/layout/orgChart1"/>
    <dgm:cxn modelId="{17100427-D4FB-42E1-993A-4AAF26739B90}" type="presParOf" srcId="{1689435B-6F13-4079-964F-020A89E2756A}" destId="{8E092D37-8E5E-4C47-B625-4FB014390D74}" srcOrd="0" destOrd="0" presId="urn:microsoft.com/office/officeart/2005/8/layout/orgChart1"/>
    <dgm:cxn modelId="{FAA8C7ED-8F7E-4966-AA1D-B5E365E70230}" type="presParOf" srcId="{1689435B-6F13-4079-964F-020A89E2756A}" destId="{899F2072-43AB-4E41-B427-A524533B1DCF}" srcOrd="1" destOrd="0" presId="urn:microsoft.com/office/officeart/2005/8/layout/orgChart1"/>
    <dgm:cxn modelId="{7C7FDCEA-621D-49CE-A61A-4D7F324CD8FF}" type="presParOf" srcId="{899F2072-43AB-4E41-B427-A524533B1DCF}" destId="{92E2A05D-4633-443E-B177-FD8984899BC7}" srcOrd="0" destOrd="0" presId="urn:microsoft.com/office/officeart/2005/8/layout/orgChart1"/>
    <dgm:cxn modelId="{B68983CC-38E1-4918-AC01-6EA4EF13DD4F}" type="presParOf" srcId="{92E2A05D-4633-443E-B177-FD8984899BC7}" destId="{B0A762CD-C663-4410-A46F-657A81F3CB3C}" srcOrd="0" destOrd="0" presId="urn:microsoft.com/office/officeart/2005/8/layout/orgChart1"/>
    <dgm:cxn modelId="{A502025B-538C-4970-9353-0EECF555284C}" type="presParOf" srcId="{92E2A05D-4633-443E-B177-FD8984899BC7}" destId="{3AB227C9-1A06-48A1-8A9E-5C26A3F1C68D}" srcOrd="1" destOrd="0" presId="urn:microsoft.com/office/officeart/2005/8/layout/orgChart1"/>
    <dgm:cxn modelId="{294AFD90-19BF-4C78-A1CE-E53C5DCAE8E2}" type="presParOf" srcId="{899F2072-43AB-4E41-B427-A524533B1DCF}" destId="{31E2A682-8C82-46CA-B046-353DE230D9F6}" srcOrd="1" destOrd="0" presId="urn:microsoft.com/office/officeart/2005/8/layout/orgChart1"/>
    <dgm:cxn modelId="{11103688-4108-403E-9547-67A2732FA151}" type="presParOf" srcId="{899F2072-43AB-4E41-B427-A524533B1DCF}" destId="{A5657DF6-082F-460E-B40E-09EAB553FAE3}" srcOrd="2" destOrd="0" presId="urn:microsoft.com/office/officeart/2005/8/layout/orgChart1"/>
    <dgm:cxn modelId="{3F847561-D592-4B67-83AF-BF0E8929CE18}" type="presParOf" srcId="{1689435B-6F13-4079-964F-020A89E2756A}" destId="{420E8B3C-50B3-4AC9-B14C-36C5580F4087}" srcOrd="2" destOrd="0" presId="urn:microsoft.com/office/officeart/2005/8/layout/orgChart1"/>
    <dgm:cxn modelId="{212D1448-1ED5-449D-926E-E81D6919C03F}" type="presParOf" srcId="{1689435B-6F13-4079-964F-020A89E2756A}" destId="{1E2C44B5-012F-4206-812A-FB6617DEB956}" srcOrd="3" destOrd="0" presId="urn:microsoft.com/office/officeart/2005/8/layout/orgChart1"/>
    <dgm:cxn modelId="{03E48EED-0DFB-4222-9A0D-61ED3293EEE4}" type="presParOf" srcId="{1E2C44B5-012F-4206-812A-FB6617DEB956}" destId="{5EAC01B1-B23F-4CBA-87F9-DB1DB6CB9598}" srcOrd="0" destOrd="0" presId="urn:microsoft.com/office/officeart/2005/8/layout/orgChart1"/>
    <dgm:cxn modelId="{096D3EAB-3423-4C6B-AB6E-333E9BDAA336}" type="presParOf" srcId="{5EAC01B1-B23F-4CBA-87F9-DB1DB6CB9598}" destId="{949977A3-AA2E-467E-AA61-7003E26109A5}" srcOrd="0" destOrd="0" presId="urn:microsoft.com/office/officeart/2005/8/layout/orgChart1"/>
    <dgm:cxn modelId="{29A6747B-0C0A-4091-80BB-88BE780E49F0}" type="presParOf" srcId="{5EAC01B1-B23F-4CBA-87F9-DB1DB6CB9598}" destId="{7B48DD44-9A15-4650-BD49-88639A308AAF}" srcOrd="1" destOrd="0" presId="urn:microsoft.com/office/officeart/2005/8/layout/orgChart1"/>
    <dgm:cxn modelId="{09E081EC-3008-4D4F-BD49-DD05A97A6816}" type="presParOf" srcId="{1E2C44B5-012F-4206-812A-FB6617DEB956}" destId="{50AA4F40-E803-484F-B8EB-34BC998AE4F2}" srcOrd="1" destOrd="0" presId="urn:microsoft.com/office/officeart/2005/8/layout/orgChart1"/>
    <dgm:cxn modelId="{B1A574F0-05C4-4008-A764-333C94D8DD5C}" type="presParOf" srcId="{1E2C44B5-012F-4206-812A-FB6617DEB956}" destId="{07D6E874-BCFA-432A-9AE5-564E38C5058D}" srcOrd="2" destOrd="0" presId="urn:microsoft.com/office/officeart/2005/8/layout/orgChart1"/>
    <dgm:cxn modelId="{2DE3EA82-9C79-4C3B-A58C-E15B9E436FF2}" type="presParOf" srcId="{1689435B-6F13-4079-964F-020A89E2756A}" destId="{2DB4388D-E696-4D11-8F78-13B17DB38072}" srcOrd="4" destOrd="0" presId="urn:microsoft.com/office/officeart/2005/8/layout/orgChart1"/>
    <dgm:cxn modelId="{EBF10054-B04D-4611-A418-630ABF1114EC}" type="presParOf" srcId="{1689435B-6F13-4079-964F-020A89E2756A}" destId="{3E80DCAD-2543-410D-ABB1-E6A2F97CA883}" srcOrd="5" destOrd="0" presId="urn:microsoft.com/office/officeart/2005/8/layout/orgChart1"/>
    <dgm:cxn modelId="{5245933D-82F1-4B4E-B0C4-91AA87E9EB87}" type="presParOf" srcId="{3E80DCAD-2543-410D-ABB1-E6A2F97CA883}" destId="{DEA0CB70-A196-4CAA-84A8-471991C182B0}" srcOrd="0" destOrd="0" presId="urn:microsoft.com/office/officeart/2005/8/layout/orgChart1"/>
    <dgm:cxn modelId="{4DDD7464-820A-4AC5-8CD1-E5E2D5DA317E}" type="presParOf" srcId="{DEA0CB70-A196-4CAA-84A8-471991C182B0}" destId="{5C3B8E1D-957A-40C4-976F-C94725DC2416}" srcOrd="0" destOrd="0" presId="urn:microsoft.com/office/officeart/2005/8/layout/orgChart1"/>
    <dgm:cxn modelId="{35C74519-D727-4158-9513-A914382767C3}" type="presParOf" srcId="{DEA0CB70-A196-4CAA-84A8-471991C182B0}" destId="{E58F3BCD-216C-4125-9B28-2687E08C6236}" srcOrd="1" destOrd="0" presId="urn:microsoft.com/office/officeart/2005/8/layout/orgChart1"/>
    <dgm:cxn modelId="{DC13A256-C18D-4AEE-8EAE-32737B63C167}" type="presParOf" srcId="{3E80DCAD-2543-410D-ABB1-E6A2F97CA883}" destId="{14B70EE5-D55F-4A55-80DE-00C4F177D4DF}" srcOrd="1" destOrd="0" presId="urn:microsoft.com/office/officeart/2005/8/layout/orgChart1"/>
    <dgm:cxn modelId="{8BC2A6E4-9CCF-4323-8D21-567BA86257F7}" type="presParOf" srcId="{3E80DCAD-2543-410D-ABB1-E6A2F97CA883}" destId="{1F3CEFE9-A64D-4E31-BAB4-FF20954A319C}" srcOrd="2" destOrd="0" presId="urn:microsoft.com/office/officeart/2005/8/layout/orgChart1"/>
    <dgm:cxn modelId="{DC3897E9-E211-4290-9D8C-DADC9760E15D}" type="presParOf" srcId="{1689435B-6F13-4079-964F-020A89E2756A}" destId="{977F5F6A-6A10-4362-96B3-25C88B8A375F}" srcOrd="6" destOrd="0" presId="urn:microsoft.com/office/officeart/2005/8/layout/orgChart1"/>
    <dgm:cxn modelId="{5E331C17-80B0-4E11-A66C-F0A422E82E62}" type="presParOf" srcId="{1689435B-6F13-4079-964F-020A89E2756A}" destId="{AE1F12D1-A03B-4141-BCBB-BE55ED8378E0}" srcOrd="7" destOrd="0" presId="urn:microsoft.com/office/officeart/2005/8/layout/orgChart1"/>
    <dgm:cxn modelId="{558A3D1D-755F-43EE-95FA-D85248907C98}" type="presParOf" srcId="{AE1F12D1-A03B-4141-BCBB-BE55ED8378E0}" destId="{1F4013D2-5D8C-420A-9229-52741FD923C3}" srcOrd="0" destOrd="0" presId="urn:microsoft.com/office/officeart/2005/8/layout/orgChart1"/>
    <dgm:cxn modelId="{B7BAA87B-A87C-4223-BD9E-3BE811D55589}" type="presParOf" srcId="{1F4013D2-5D8C-420A-9229-52741FD923C3}" destId="{4DE47131-F3BB-4802-BC3D-E74E1F54389C}" srcOrd="0" destOrd="0" presId="urn:microsoft.com/office/officeart/2005/8/layout/orgChart1"/>
    <dgm:cxn modelId="{D22BB055-46CD-4FC2-8568-6B5BC0F5A9BA}" type="presParOf" srcId="{1F4013D2-5D8C-420A-9229-52741FD923C3}" destId="{17A11040-9FEF-4E9D-9DDF-B95962F5AA75}" srcOrd="1" destOrd="0" presId="urn:microsoft.com/office/officeart/2005/8/layout/orgChart1"/>
    <dgm:cxn modelId="{87BA7C09-792A-452B-A424-DCF433145B92}" type="presParOf" srcId="{AE1F12D1-A03B-4141-BCBB-BE55ED8378E0}" destId="{FA691942-FEEB-4940-BD87-00C23EEAD2DB}" srcOrd="1" destOrd="0" presId="urn:microsoft.com/office/officeart/2005/8/layout/orgChart1"/>
    <dgm:cxn modelId="{564B25B6-C6A3-419D-BCA2-C76304006D22}" type="presParOf" srcId="{AE1F12D1-A03B-4141-BCBB-BE55ED8378E0}" destId="{D58B6C5E-3EB3-419F-8DD4-956B471C38E2}" srcOrd="2" destOrd="0" presId="urn:microsoft.com/office/officeart/2005/8/layout/orgChart1"/>
    <dgm:cxn modelId="{8194BBB6-1A0C-471B-ACFE-697533D97896}" type="presParOf" srcId="{1689435B-6F13-4079-964F-020A89E2756A}" destId="{E64FB49B-2B3B-41AC-9436-59892DDDA048}" srcOrd="8" destOrd="0" presId="urn:microsoft.com/office/officeart/2005/8/layout/orgChart1"/>
    <dgm:cxn modelId="{B96552D0-FF93-4039-8C70-DEA0B511D804}" type="presParOf" srcId="{1689435B-6F13-4079-964F-020A89E2756A}" destId="{90B099BF-CDC4-44B7-BDD4-3A57DAD0AE92}" srcOrd="9" destOrd="0" presId="urn:microsoft.com/office/officeart/2005/8/layout/orgChart1"/>
    <dgm:cxn modelId="{50E0F119-1E49-49CC-ACA2-5125427F67E0}" type="presParOf" srcId="{90B099BF-CDC4-44B7-BDD4-3A57DAD0AE92}" destId="{87F0EF13-213D-4059-858F-3EB20AA513C5}" srcOrd="0" destOrd="0" presId="urn:microsoft.com/office/officeart/2005/8/layout/orgChart1"/>
    <dgm:cxn modelId="{346D3E73-5EF3-400F-A507-71B92EB7BA23}" type="presParOf" srcId="{87F0EF13-213D-4059-858F-3EB20AA513C5}" destId="{1239E2DA-99AA-4159-B4E2-BECA6D61F156}" srcOrd="0" destOrd="0" presId="urn:microsoft.com/office/officeart/2005/8/layout/orgChart1"/>
    <dgm:cxn modelId="{D0822C66-9B52-46C1-A5CF-3F42776CDA43}" type="presParOf" srcId="{87F0EF13-213D-4059-858F-3EB20AA513C5}" destId="{579A4012-0D0E-48D0-9579-4290128FC90A}" srcOrd="1" destOrd="0" presId="urn:microsoft.com/office/officeart/2005/8/layout/orgChart1"/>
    <dgm:cxn modelId="{8F90ABDA-A462-49A0-8A4A-BD65FC055D3C}" type="presParOf" srcId="{90B099BF-CDC4-44B7-BDD4-3A57DAD0AE92}" destId="{E7FF322D-EFEB-496D-9579-9ACAB7495442}" srcOrd="1" destOrd="0" presId="urn:microsoft.com/office/officeart/2005/8/layout/orgChart1"/>
    <dgm:cxn modelId="{5FE44FDB-800F-4B48-B7E1-1471941CD43B}" type="presParOf" srcId="{90B099BF-CDC4-44B7-BDD4-3A57DAD0AE92}" destId="{38B4F503-7DE3-425C-A3C9-F17BBDE3EF3E}" srcOrd="2" destOrd="0" presId="urn:microsoft.com/office/officeart/2005/8/layout/orgChart1"/>
    <dgm:cxn modelId="{10F8E3BF-6064-438A-8227-DB61F7B71986}" type="presParOf" srcId="{575A8E9E-E463-4BEC-B9F4-E70139054AFB}" destId="{6DA07DF3-045B-4B91-937E-5937120BDEAE}" srcOrd="2" destOrd="0" presId="urn:microsoft.com/office/officeart/2005/8/layout/orgChart1"/>
    <dgm:cxn modelId="{C6535E35-8615-43C3-87EB-9A9EED4E8F77}" type="presParOf" srcId="{AF3C1778-1F24-47E8-9F1F-CE6B34D41250}" destId="{F9AD7586-E0B6-4558-BC33-9BAC937CF540}" srcOrd="2" destOrd="0" presId="urn:microsoft.com/office/officeart/2005/8/layout/orgChart1"/>
    <dgm:cxn modelId="{21C2C694-BEFC-4953-9FD8-259254FD7716}" type="presParOf" srcId="{22EEADDB-DD0A-4FC1-B963-12AC74199163}" destId="{9C3EF9F7-C0F0-4C25-9C82-8A3518094C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E3CA8F-40D3-4E8F-A245-1DDE40DDD153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ED61AF6-2F21-4B74-BE3A-948C03324CDF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gm:t>
    </dgm:pt>
    <dgm:pt modelId="{9A4CA089-C7EA-47F3-A97F-3CC7EE6FC212}" type="par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892A-3EAC-4A3F-AA83-BD26115D7443}" type="sib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B32C6-4E85-49B7-A423-5713E2290A97}">
      <dgm:prSet custT="1"/>
      <dgm:spPr/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C8DF6EF1-9E82-4B3A-B8BD-436557734DDD}" type="par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437EC-99DE-4B84-A0A7-77C559EB2FB9}" type="sib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5FB87-911A-40DD-927E-1EAEB8C81739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gm:t>
    </dgm:pt>
    <dgm:pt modelId="{B8C02751-A964-4339-8641-9A5A34EF83AD}" type="par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6643E-160E-4707-9080-0D95A5EFDB65}" type="sib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BA9A7-22AB-4ED3-9E02-3E067A018A19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üzleti vagyon</a:t>
          </a:r>
        </a:p>
      </dgm:t>
    </dgm:pt>
    <dgm:pt modelId="{3FC03248-00AE-444A-BAF4-E3D1BD79E2E2}" type="par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AD468-7F5C-466A-8A8D-01C84AE70DC0}" type="sib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24DC3-DBE5-41DA-82CE-448FF1F7D706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gm:t>
    </dgm:pt>
    <dgm:pt modelId="{136C6738-0A87-47E6-B57E-BCF1B7B4E8FB}" type="par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F6804-C69B-44B8-9633-1BE38BA7E5C9}" type="sib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AC992-594C-45FD-90F8-0DDD95C30E7C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gm:t>
    </dgm:pt>
    <dgm:pt modelId="{4AFAFECE-23CC-41C9-B3BD-EC5736F0120C}" type="par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E9DD9-B2C2-4D9A-A3BC-BE8978522D31}" type="sib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5EECA-180A-4ED8-B096-52BB3CD2490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vagyonelemek</a:t>
          </a:r>
        </a:p>
      </dgm:t>
    </dgm:pt>
    <dgm:pt modelId="{666B6ED5-C4AF-4509-A0A2-81195CDE8680}" type="par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D983-69CA-48F0-A093-CBC133CFDC6A}" type="sib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BB837-6227-4B3E-AC84-854C9D9A1C6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 vagyonelemek</a:t>
          </a:r>
        </a:p>
      </dgm:t>
    </dgm:pt>
    <dgm:pt modelId="{3E80BCCB-EDEC-43B7-B4A2-1C60A9AC1E38}" type="par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783F-B0B3-46F8-A573-62FF967FDB5D}" type="sib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9F899-1848-4AE0-9B9E-BDAB35A670FA}" type="pres">
      <dgm:prSet presAssocID="{00E3CA8F-40D3-4E8F-A245-1DDE40DDD153}" presName="Name0" presStyleCnt="0">
        <dgm:presLayoutVars>
          <dgm:dir/>
          <dgm:animLvl val="lvl"/>
          <dgm:resizeHandles val="exact"/>
        </dgm:presLayoutVars>
      </dgm:prSet>
      <dgm:spPr/>
    </dgm:pt>
    <dgm:pt modelId="{B82606B3-1AB4-4522-8DC8-0D7331C4DD28}" type="pres">
      <dgm:prSet presAssocID="{CED61AF6-2F21-4B74-BE3A-948C03324CDF}" presName="linNode" presStyleCnt="0"/>
      <dgm:spPr/>
    </dgm:pt>
    <dgm:pt modelId="{5530754A-7943-4C37-BEC2-50C514067546}" type="pres">
      <dgm:prSet presAssocID="{CED61AF6-2F21-4B74-BE3A-948C03324CD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555AD1-7336-4EAF-934A-B175A984F215}" type="pres">
      <dgm:prSet presAssocID="{CED61AF6-2F21-4B74-BE3A-948C03324CDF}" presName="descendantText" presStyleLbl="alignAccFollowNode1" presStyleIdx="0" presStyleCnt="4">
        <dgm:presLayoutVars>
          <dgm:bulletEnabled val="1"/>
        </dgm:presLayoutVars>
      </dgm:prSet>
      <dgm:spPr/>
    </dgm:pt>
    <dgm:pt modelId="{A7EC4109-2DFD-4CD9-BE80-396ED8D02F5F}" type="pres">
      <dgm:prSet presAssocID="{CC19892A-3EAC-4A3F-AA83-BD26115D7443}" presName="sp" presStyleCnt="0"/>
      <dgm:spPr/>
    </dgm:pt>
    <dgm:pt modelId="{679A67A8-C8B5-4322-9B73-754289726AE3}" type="pres">
      <dgm:prSet presAssocID="{572B32C6-4E85-49B7-A423-5713E2290A97}" presName="linNode" presStyleCnt="0"/>
      <dgm:spPr/>
    </dgm:pt>
    <dgm:pt modelId="{142E5146-5BB3-4BE6-84DD-1C3A86B8C7BC}" type="pres">
      <dgm:prSet presAssocID="{572B32C6-4E85-49B7-A423-5713E2290A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1087E7E-89F0-47BB-9A94-C43E98C9EDA4}" type="pres">
      <dgm:prSet presAssocID="{572B32C6-4E85-49B7-A423-5713E2290A97}" presName="descendantText" presStyleLbl="alignAccFollowNode1" presStyleIdx="1" presStyleCnt="4">
        <dgm:presLayoutVars>
          <dgm:bulletEnabled val="1"/>
        </dgm:presLayoutVars>
      </dgm:prSet>
      <dgm:spPr/>
    </dgm:pt>
    <dgm:pt modelId="{1682AEF2-70BC-401A-A72F-16104FEB5B0F}" type="pres">
      <dgm:prSet presAssocID="{CCF437EC-99DE-4B84-A0A7-77C559EB2FB9}" presName="sp" presStyleCnt="0"/>
      <dgm:spPr/>
    </dgm:pt>
    <dgm:pt modelId="{AED040B4-0A83-4FC5-B52B-B8C4B3B511DB}" type="pres">
      <dgm:prSet presAssocID="{C815FB87-911A-40DD-927E-1EAEB8C81739}" presName="linNode" presStyleCnt="0"/>
      <dgm:spPr/>
    </dgm:pt>
    <dgm:pt modelId="{F984419D-DD87-4552-A04E-C77E653668B3}" type="pres">
      <dgm:prSet presAssocID="{C815FB87-911A-40DD-927E-1EAEB8C8173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328B43-7E69-41CE-822E-48E14CA02D61}" type="pres">
      <dgm:prSet presAssocID="{C815FB87-911A-40DD-927E-1EAEB8C81739}" presName="descendantText" presStyleLbl="alignAccFollowNode1" presStyleIdx="2" presStyleCnt="4">
        <dgm:presLayoutVars>
          <dgm:bulletEnabled val="1"/>
        </dgm:presLayoutVars>
      </dgm:prSet>
      <dgm:spPr/>
    </dgm:pt>
    <dgm:pt modelId="{C37E9EF8-5FF5-43DF-962F-7F732C8B376C}" type="pres">
      <dgm:prSet presAssocID="{26F6643E-160E-4707-9080-0D95A5EFDB65}" presName="sp" presStyleCnt="0"/>
      <dgm:spPr/>
    </dgm:pt>
    <dgm:pt modelId="{4424FE87-9AC8-46E7-A03F-B6B61687E63B}" type="pres">
      <dgm:prSet presAssocID="{DBDBA9A7-22AB-4ED3-9E02-3E067A018A19}" presName="linNode" presStyleCnt="0"/>
      <dgm:spPr/>
    </dgm:pt>
    <dgm:pt modelId="{ECD18687-4DF3-44EF-844B-776AACEA6607}" type="pres">
      <dgm:prSet presAssocID="{DBDBA9A7-22AB-4ED3-9E02-3E067A018A1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0884391-0B6C-4451-8A71-8FAD69A7948B}" type="pres">
      <dgm:prSet presAssocID="{DBDBA9A7-22AB-4ED3-9E02-3E067A018A1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E914600-5BAC-4603-A875-A77985D23068}" srcId="{DBDBA9A7-22AB-4ED3-9E02-3E067A018A19}" destId="{25EBB837-6227-4B3E-AC84-854C9D9A1C6F}" srcOrd="0" destOrd="0" parTransId="{3E80BCCB-EDEC-43B7-B4A2-1C60A9AC1E38}" sibTransId="{0144783F-B0B3-46F8-A573-62FF967FDB5D}"/>
    <dgm:cxn modelId="{82D80C02-F226-40B9-B438-925761AB5949}" srcId="{00E3CA8F-40D3-4E8F-A245-1DDE40DDD153}" destId="{DBDBA9A7-22AB-4ED3-9E02-3E067A018A19}" srcOrd="3" destOrd="0" parTransId="{3FC03248-00AE-444A-BAF4-E3D1BD79E2E2}" sibTransId="{847AD468-7F5C-466A-8A8D-01C84AE70DC0}"/>
    <dgm:cxn modelId="{5CD75214-0B71-4AC1-9310-EFBFD2D46FA9}" type="presOf" srcId="{3675EECA-180A-4ED8-B096-52BB3CD2490F}" destId="{91328B43-7E69-41CE-822E-48E14CA02D61}" srcOrd="0" destOrd="0" presId="urn:microsoft.com/office/officeart/2005/8/layout/vList5"/>
    <dgm:cxn modelId="{4F7B4F25-221A-4A7D-9131-B62558F7F13E}" type="presOf" srcId="{CED61AF6-2F21-4B74-BE3A-948C03324CDF}" destId="{5530754A-7943-4C37-BEC2-50C514067546}" srcOrd="0" destOrd="0" presId="urn:microsoft.com/office/officeart/2005/8/layout/vList5"/>
    <dgm:cxn modelId="{B995895B-560A-4386-AFB1-7BE78C635BFA}" type="presOf" srcId="{00E3CA8F-40D3-4E8F-A245-1DDE40DDD153}" destId="{5189F899-1848-4AE0-9B9E-BDAB35A670FA}" srcOrd="0" destOrd="0" presId="urn:microsoft.com/office/officeart/2005/8/layout/vList5"/>
    <dgm:cxn modelId="{8F29BB4F-2C39-4F36-85BC-842D24FA153C}" type="presOf" srcId="{25EBB837-6227-4B3E-AC84-854C9D9A1C6F}" destId="{50884391-0B6C-4451-8A71-8FAD69A7948B}" srcOrd="0" destOrd="0" presId="urn:microsoft.com/office/officeart/2005/8/layout/vList5"/>
    <dgm:cxn modelId="{982A7751-915A-4C7D-ADED-8BBB3C35E8C5}" type="presOf" srcId="{C815FB87-911A-40DD-927E-1EAEB8C81739}" destId="{F984419D-DD87-4552-A04E-C77E653668B3}" srcOrd="0" destOrd="0" presId="urn:microsoft.com/office/officeart/2005/8/layout/vList5"/>
    <dgm:cxn modelId="{717CE758-B225-4A43-81C0-460F305DE09F}" srcId="{CED61AF6-2F21-4B74-BE3A-948C03324CDF}" destId="{EFD24DC3-DBE5-41DA-82CE-448FF1F7D706}" srcOrd="0" destOrd="0" parTransId="{136C6738-0A87-47E6-B57E-BCF1B7B4E8FB}" sibTransId="{F1DF6804-C69B-44B8-9633-1BE38BA7E5C9}"/>
    <dgm:cxn modelId="{5C36D079-8A60-4C72-ACEA-3674B0B39C3F}" srcId="{C815FB87-911A-40DD-927E-1EAEB8C81739}" destId="{3675EECA-180A-4ED8-B096-52BB3CD2490F}" srcOrd="0" destOrd="0" parTransId="{666B6ED5-C4AF-4509-A0A2-81195CDE8680}" sibTransId="{4EF7D983-69CA-48F0-A093-CBC133CFDC6A}"/>
    <dgm:cxn modelId="{14FB0B9B-BF6B-4AA8-8185-C86815B45F74}" srcId="{00E3CA8F-40D3-4E8F-A245-1DDE40DDD153}" destId="{572B32C6-4E85-49B7-A423-5713E2290A97}" srcOrd="1" destOrd="0" parTransId="{C8DF6EF1-9E82-4B3A-B8BD-436557734DDD}" sibTransId="{CCF437EC-99DE-4B84-A0A7-77C559EB2FB9}"/>
    <dgm:cxn modelId="{1D0885AA-664F-4AE8-89C7-ED5476268A3C}" type="presOf" srcId="{810AC992-594C-45FD-90F8-0DDD95C30E7C}" destId="{91087E7E-89F0-47BB-9A94-C43E98C9EDA4}" srcOrd="0" destOrd="0" presId="urn:microsoft.com/office/officeart/2005/8/layout/vList5"/>
    <dgm:cxn modelId="{345057BC-EB68-450C-941A-2AD2FAAC7E44}" type="presOf" srcId="{DBDBA9A7-22AB-4ED3-9E02-3E067A018A19}" destId="{ECD18687-4DF3-44EF-844B-776AACEA6607}" srcOrd="0" destOrd="0" presId="urn:microsoft.com/office/officeart/2005/8/layout/vList5"/>
    <dgm:cxn modelId="{62A365C1-B913-4A5C-BB79-1A944353A9C4}" srcId="{572B32C6-4E85-49B7-A423-5713E2290A97}" destId="{810AC992-594C-45FD-90F8-0DDD95C30E7C}" srcOrd="0" destOrd="0" parTransId="{4AFAFECE-23CC-41C9-B3BD-EC5736F0120C}" sibTransId="{6B9E9DD9-B2C2-4D9A-A3BC-BE8978522D31}"/>
    <dgm:cxn modelId="{11190AC8-292C-4800-B034-69CCCE1C46B3}" type="presOf" srcId="{EFD24DC3-DBE5-41DA-82CE-448FF1F7D706}" destId="{EB555AD1-7336-4EAF-934A-B175A984F215}" srcOrd="0" destOrd="0" presId="urn:microsoft.com/office/officeart/2005/8/layout/vList5"/>
    <dgm:cxn modelId="{2FD159D6-4611-4CF7-A991-B4FFE17C24BF}" type="presOf" srcId="{572B32C6-4E85-49B7-A423-5713E2290A97}" destId="{142E5146-5BB3-4BE6-84DD-1C3A86B8C7BC}" srcOrd="0" destOrd="0" presId="urn:microsoft.com/office/officeart/2005/8/layout/vList5"/>
    <dgm:cxn modelId="{73453CF0-DB43-46B7-A1AF-8C47D35F2F60}" srcId="{00E3CA8F-40D3-4E8F-A245-1DDE40DDD153}" destId="{C815FB87-911A-40DD-927E-1EAEB8C81739}" srcOrd="2" destOrd="0" parTransId="{B8C02751-A964-4339-8641-9A5A34EF83AD}" sibTransId="{26F6643E-160E-4707-9080-0D95A5EFDB65}"/>
    <dgm:cxn modelId="{CBEEDDF1-AE75-435B-B370-C761362D8E59}" srcId="{00E3CA8F-40D3-4E8F-A245-1DDE40DDD153}" destId="{CED61AF6-2F21-4B74-BE3A-948C03324CDF}" srcOrd="0" destOrd="0" parTransId="{9A4CA089-C7EA-47F3-A97F-3CC7EE6FC212}" sibTransId="{CC19892A-3EAC-4A3F-AA83-BD26115D7443}"/>
    <dgm:cxn modelId="{761E99C7-FDEB-401F-A205-15575E513622}" type="presParOf" srcId="{5189F899-1848-4AE0-9B9E-BDAB35A670FA}" destId="{B82606B3-1AB4-4522-8DC8-0D7331C4DD28}" srcOrd="0" destOrd="0" presId="urn:microsoft.com/office/officeart/2005/8/layout/vList5"/>
    <dgm:cxn modelId="{29845131-9D28-48D0-B6E6-CE3EA4E20175}" type="presParOf" srcId="{B82606B3-1AB4-4522-8DC8-0D7331C4DD28}" destId="{5530754A-7943-4C37-BEC2-50C514067546}" srcOrd="0" destOrd="0" presId="urn:microsoft.com/office/officeart/2005/8/layout/vList5"/>
    <dgm:cxn modelId="{16DF916E-D2D3-44DB-99B1-9528E63EDFF1}" type="presParOf" srcId="{B82606B3-1AB4-4522-8DC8-0D7331C4DD28}" destId="{EB555AD1-7336-4EAF-934A-B175A984F215}" srcOrd="1" destOrd="0" presId="urn:microsoft.com/office/officeart/2005/8/layout/vList5"/>
    <dgm:cxn modelId="{2FEA0345-23F1-41CB-8795-8A502CC15416}" type="presParOf" srcId="{5189F899-1848-4AE0-9B9E-BDAB35A670FA}" destId="{A7EC4109-2DFD-4CD9-BE80-396ED8D02F5F}" srcOrd="1" destOrd="0" presId="urn:microsoft.com/office/officeart/2005/8/layout/vList5"/>
    <dgm:cxn modelId="{44863EA5-AF94-4B93-9471-94BD3739D273}" type="presParOf" srcId="{5189F899-1848-4AE0-9B9E-BDAB35A670FA}" destId="{679A67A8-C8B5-4322-9B73-754289726AE3}" srcOrd="2" destOrd="0" presId="urn:microsoft.com/office/officeart/2005/8/layout/vList5"/>
    <dgm:cxn modelId="{CFA07537-DCEC-479C-81FF-EFFB8436CC48}" type="presParOf" srcId="{679A67A8-C8B5-4322-9B73-754289726AE3}" destId="{142E5146-5BB3-4BE6-84DD-1C3A86B8C7BC}" srcOrd="0" destOrd="0" presId="urn:microsoft.com/office/officeart/2005/8/layout/vList5"/>
    <dgm:cxn modelId="{91DE8008-614B-41FB-BAFF-A8839489CA44}" type="presParOf" srcId="{679A67A8-C8B5-4322-9B73-754289726AE3}" destId="{91087E7E-89F0-47BB-9A94-C43E98C9EDA4}" srcOrd="1" destOrd="0" presId="urn:microsoft.com/office/officeart/2005/8/layout/vList5"/>
    <dgm:cxn modelId="{08F90A6A-AA2F-4DFB-BACD-6BD31A7ACD9F}" type="presParOf" srcId="{5189F899-1848-4AE0-9B9E-BDAB35A670FA}" destId="{1682AEF2-70BC-401A-A72F-16104FEB5B0F}" srcOrd="3" destOrd="0" presId="urn:microsoft.com/office/officeart/2005/8/layout/vList5"/>
    <dgm:cxn modelId="{44D1CEF1-88C5-4361-AC9C-67600B68ED9F}" type="presParOf" srcId="{5189F899-1848-4AE0-9B9E-BDAB35A670FA}" destId="{AED040B4-0A83-4FC5-B52B-B8C4B3B511DB}" srcOrd="4" destOrd="0" presId="urn:microsoft.com/office/officeart/2005/8/layout/vList5"/>
    <dgm:cxn modelId="{690423B9-2D2D-4829-BF45-BEFF9899E612}" type="presParOf" srcId="{AED040B4-0A83-4FC5-B52B-B8C4B3B511DB}" destId="{F984419D-DD87-4552-A04E-C77E653668B3}" srcOrd="0" destOrd="0" presId="urn:microsoft.com/office/officeart/2005/8/layout/vList5"/>
    <dgm:cxn modelId="{5941AEE6-40D5-4B6D-B22C-9518C1836579}" type="presParOf" srcId="{AED040B4-0A83-4FC5-B52B-B8C4B3B511DB}" destId="{91328B43-7E69-41CE-822E-48E14CA02D61}" srcOrd="1" destOrd="0" presId="urn:microsoft.com/office/officeart/2005/8/layout/vList5"/>
    <dgm:cxn modelId="{1A52D3BF-9055-4ED6-88F8-124AB691667D}" type="presParOf" srcId="{5189F899-1848-4AE0-9B9E-BDAB35A670FA}" destId="{C37E9EF8-5FF5-43DF-962F-7F732C8B376C}" srcOrd="5" destOrd="0" presId="urn:microsoft.com/office/officeart/2005/8/layout/vList5"/>
    <dgm:cxn modelId="{33758773-DD1E-4492-921A-3ED0C5974A79}" type="presParOf" srcId="{5189F899-1848-4AE0-9B9E-BDAB35A670FA}" destId="{4424FE87-9AC8-46E7-A03F-B6B61687E63B}" srcOrd="6" destOrd="0" presId="urn:microsoft.com/office/officeart/2005/8/layout/vList5"/>
    <dgm:cxn modelId="{D5A41535-87F3-4463-AB36-2E617893661E}" type="presParOf" srcId="{4424FE87-9AC8-46E7-A03F-B6B61687E63B}" destId="{ECD18687-4DF3-44EF-844B-776AACEA6607}" srcOrd="0" destOrd="0" presId="urn:microsoft.com/office/officeart/2005/8/layout/vList5"/>
    <dgm:cxn modelId="{6FEDC0EF-D757-4D6B-8259-E970EC02D882}" type="presParOf" srcId="{4424FE87-9AC8-46E7-A03F-B6B61687E63B}" destId="{50884391-0B6C-4451-8A71-8FAD69A794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9C215A-9509-4002-A8F3-E7B8184045F4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CCBAA-165E-4709-87B1-AFB114A79FA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feltételek fejlesztése </a:t>
          </a:r>
        </a:p>
      </dgm:t>
    </dgm:pt>
    <dgm:pt modelId="{DE507AF6-BD3D-4826-810F-FE0D501E2F3B}" type="par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88533-F9A6-4774-8C56-327ACD30D5A7}" type="sib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C780E-D37B-4961-B1A6-F2B9747E1204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gm:t>
    </dgm:pt>
    <dgm:pt modelId="{8EB9ED8D-9FBC-4B4D-ADDA-A9793CB3AB90}" type="par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A4554-750D-400D-824C-E9A4DE4AAA7B}" type="sib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08AFB-03A7-4297-B1CF-2BC2E9300F3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gm:t>
    </dgm:pt>
    <dgm:pt modelId="{DF809900-E07C-4772-9046-1A2E01046A1E}" type="par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6D044-536C-4727-9781-D00E2EAE5FDA}" type="sib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E91B3-F590-4695-93B6-8E0B480E8B50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gm:t>
    </dgm:pt>
    <dgm:pt modelId="{D5C20F99-F4A5-405F-A6F7-D649247DDCE8}" type="par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89D21-4AF1-4D99-8BBE-273F2F91141E}" type="sib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EFBB1-6A88-446A-B13F-08B13CAEBE4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gm:t>
    </dgm:pt>
    <dgm:pt modelId="{9ABCEAC4-C6E7-4202-8961-52DD61CFF00E}" type="par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1F2B-416C-4DFB-AAB1-3C21B6ED6D60}" type="sib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0672F-197B-4250-A3FE-4B1BAC9E3B9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gm:t>
    </dgm:pt>
    <dgm:pt modelId="{4AF9844B-02DE-4DD0-B58F-9EC18943FCF9}" type="par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2145F-F5DD-4773-990A-09994EC36E96}" type="sib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2EBC6-34C0-4993-A848-01C675EC9FF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gm:t>
    </dgm:pt>
    <dgm:pt modelId="{B735EBAC-06C4-4B87-B2CD-ABF2C5859A35}" type="par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32E44-EAFE-41F9-818A-31A26EE36EDA}" type="sib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BC605-DC47-4266-A5EA-3B065888C94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gm:t>
    </dgm:pt>
    <dgm:pt modelId="{A518CE92-7B51-4A89-B3A7-9071EDCF556C}" type="par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C8446-DBA4-4CE9-B40D-13CF4C6795E9}" type="sib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B6568-FB1A-4719-99A4-92EFCF0D9B4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gm:t>
    </dgm:pt>
    <dgm:pt modelId="{138D0CFE-56F1-4AE3-AE0A-D80A797739F6}" type="par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93CD8-D519-4D22-BB9F-03ABA7677E9A}" type="sib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39912-4E21-4E89-948A-237434FFA273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gm:t>
    </dgm:pt>
    <dgm:pt modelId="{B1415774-B3EF-4A89-BCC9-3254EA85E376}" type="par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51C69-2812-4D4E-ACDA-C0686151C331}" type="sib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BB0-6350-4315-BFA4-12335990950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b="1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gm:t>
    </dgm:pt>
    <dgm:pt modelId="{12D82258-4D1C-4441-B510-D310201C9C5B}" type="par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38CE-452E-4A66-B1F0-E61137272702}" type="sib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5A0BA-D521-4C86-A7B2-0B3507143A1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gm:t>
    </dgm:pt>
    <dgm:pt modelId="{E889412A-353B-4941-BA8E-9B9E0991D57C}" type="par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C1512-833D-4D2B-83CA-2965D3AB1E92}" type="sib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5EF4-1DE9-43F3-AEAC-8713DED401BB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gm:t>
    </dgm:pt>
    <dgm:pt modelId="{74C0B99E-5B53-4A71-B4E1-1095A5A5F1E6}" type="par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22E39-3CDD-459C-8B5B-58533406C6AD}" type="sib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5606A-C9C4-4FAC-981D-BF6F4B92F22E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gm:t>
    </dgm:pt>
    <dgm:pt modelId="{B4F64DA8-465F-4182-A8DA-AC6813C819FE}" type="par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D83AC-986C-4879-A8C7-A792EB68CDC8}" type="sib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F255C-1677-4351-BE75-52A9F377D9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gm:t>
    </dgm:pt>
    <dgm:pt modelId="{DE0EBAB7-57D0-4469-B7E9-A2DA8B24C97A}" type="par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1FF28-9C8B-47B5-80BF-42870F23BD27}" type="sib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C5C52-B870-4B17-86A5-82461FF7E60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gm:t>
    </dgm:pt>
    <dgm:pt modelId="{0DD74220-282D-498A-8223-FCC4489B367B}" type="par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710CB-43D9-4CD1-8057-F7DAFF92D928}" type="sib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35C4E-1699-42E8-9B82-E3D06D5E79B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gm:t>
    </dgm:pt>
    <dgm:pt modelId="{5D14D4F5-9D79-4886-97A2-9CDD4A6EA0A8}" type="par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956A-C9AE-45C8-9BDC-B7CA7D00B07A}" type="sib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D228A-DF6F-4FEB-8D50-52809206E038}" type="pres">
      <dgm:prSet presAssocID="{3B9C215A-9509-4002-A8F3-E7B818404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78D6A6-EE23-454D-8480-2EAD662CE285}" type="pres">
      <dgm:prSet presAssocID="{615CCBAA-165E-4709-87B1-AFB114A79FA7}" presName="hierRoot1" presStyleCnt="0">
        <dgm:presLayoutVars>
          <dgm:hierBranch val="r"/>
        </dgm:presLayoutVars>
      </dgm:prSet>
      <dgm:spPr/>
    </dgm:pt>
    <dgm:pt modelId="{47A3C41E-40DF-4C72-820C-5961CF9F104B}" type="pres">
      <dgm:prSet presAssocID="{615CCBAA-165E-4709-87B1-AFB114A79FA7}" presName="rootComposite1" presStyleCnt="0"/>
      <dgm:spPr/>
    </dgm:pt>
    <dgm:pt modelId="{1CA113AA-149D-481B-9CC5-2C3BB4413AC2}" type="pres">
      <dgm:prSet presAssocID="{615CCBAA-165E-4709-87B1-AFB114A79FA7}" presName="rootText1" presStyleLbl="node0" presStyleIdx="0" presStyleCnt="4">
        <dgm:presLayoutVars>
          <dgm:chPref val="3"/>
        </dgm:presLayoutVars>
      </dgm:prSet>
      <dgm:spPr/>
    </dgm:pt>
    <dgm:pt modelId="{B9CE9C04-0634-413B-B205-BEDA51461E4A}" type="pres">
      <dgm:prSet presAssocID="{615CCBAA-165E-4709-87B1-AFB114A79FA7}" presName="rootConnector1" presStyleLbl="node1" presStyleIdx="0" presStyleCnt="0"/>
      <dgm:spPr/>
    </dgm:pt>
    <dgm:pt modelId="{5AA03F76-848B-427B-B338-E15EC3A82B96}" type="pres">
      <dgm:prSet presAssocID="{615CCBAA-165E-4709-87B1-AFB114A79FA7}" presName="hierChild2" presStyleCnt="0"/>
      <dgm:spPr/>
    </dgm:pt>
    <dgm:pt modelId="{2CD43839-4453-4F28-ADC6-8096F881594E}" type="pres">
      <dgm:prSet presAssocID="{8EB9ED8D-9FBC-4B4D-ADDA-A9793CB3AB90}" presName="Name50" presStyleLbl="parChTrans1D2" presStyleIdx="0" presStyleCnt="13"/>
      <dgm:spPr/>
    </dgm:pt>
    <dgm:pt modelId="{A9BA0A73-0659-455B-B862-6911C0DF1B0F}" type="pres">
      <dgm:prSet presAssocID="{141C780E-D37B-4961-B1A6-F2B9747E1204}" presName="hierRoot2" presStyleCnt="0">
        <dgm:presLayoutVars>
          <dgm:hierBranch val="init"/>
        </dgm:presLayoutVars>
      </dgm:prSet>
      <dgm:spPr/>
    </dgm:pt>
    <dgm:pt modelId="{90849D45-D855-43AC-86D5-771BEE80B296}" type="pres">
      <dgm:prSet presAssocID="{141C780E-D37B-4961-B1A6-F2B9747E1204}" presName="rootComposite" presStyleCnt="0"/>
      <dgm:spPr/>
    </dgm:pt>
    <dgm:pt modelId="{A5868A37-EB98-4607-B276-37548944CAE4}" type="pres">
      <dgm:prSet presAssocID="{141C780E-D37B-4961-B1A6-F2B9747E1204}" presName="rootText" presStyleLbl="node2" presStyleIdx="0" presStyleCnt="13" custScaleX="115492" custScaleY="115492">
        <dgm:presLayoutVars>
          <dgm:chPref val="3"/>
        </dgm:presLayoutVars>
      </dgm:prSet>
      <dgm:spPr/>
    </dgm:pt>
    <dgm:pt modelId="{FA4383D4-E335-4F38-863E-5CE687D5CD6B}" type="pres">
      <dgm:prSet presAssocID="{141C780E-D37B-4961-B1A6-F2B9747E1204}" presName="rootConnector" presStyleLbl="node2" presStyleIdx="0" presStyleCnt="13"/>
      <dgm:spPr/>
    </dgm:pt>
    <dgm:pt modelId="{FFBFFDF5-D4CC-4DD9-8E53-EC8EC1BAA3C9}" type="pres">
      <dgm:prSet presAssocID="{141C780E-D37B-4961-B1A6-F2B9747E1204}" presName="hierChild4" presStyleCnt="0"/>
      <dgm:spPr/>
    </dgm:pt>
    <dgm:pt modelId="{88626F83-006A-4523-BC0E-D0A93AC02700}" type="pres">
      <dgm:prSet presAssocID="{141C780E-D37B-4961-B1A6-F2B9747E1204}" presName="hierChild5" presStyleCnt="0"/>
      <dgm:spPr/>
    </dgm:pt>
    <dgm:pt modelId="{0AA56812-5512-42B9-BA96-3E7B7FBE3345}" type="pres">
      <dgm:prSet presAssocID="{DF809900-E07C-4772-9046-1A2E01046A1E}" presName="Name50" presStyleLbl="parChTrans1D2" presStyleIdx="1" presStyleCnt="13"/>
      <dgm:spPr/>
    </dgm:pt>
    <dgm:pt modelId="{DFABE281-7B29-441B-9A4F-CEC23284A60A}" type="pres">
      <dgm:prSet presAssocID="{D4F08AFB-03A7-4297-B1CF-2BC2E9300F3D}" presName="hierRoot2" presStyleCnt="0">
        <dgm:presLayoutVars>
          <dgm:hierBranch val="init"/>
        </dgm:presLayoutVars>
      </dgm:prSet>
      <dgm:spPr/>
    </dgm:pt>
    <dgm:pt modelId="{187D9E02-A671-40BF-8AFC-230338FC307F}" type="pres">
      <dgm:prSet presAssocID="{D4F08AFB-03A7-4297-B1CF-2BC2E9300F3D}" presName="rootComposite" presStyleCnt="0"/>
      <dgm:spPr/>
    </dgm:pt>
    <dgm:pt modelId="{8B662CA5-EB67-4926-8839-38CEC9BC26FF}" type="pres">
      <dgm:prSet presAssocID="{D4F08AFB-03A7-4297-B1CF-2BC2E9300F3D}" presName="rootText" presStyleLbl="node2" presStyleIdx="1" presStyleCnt="13">
        <dgm:presLayoutVars>
          <dgm:chPref val="3"/>
        </dgm:presLayoutVars>
      </dgm:prSet>
      <dgm:spPr/>
    </dgm:pt>
    <dgm:pt modelId="{DAFA323E-98E2-4F98-8503-D75653A2D814}" type="pres">
      <dgm:prSet presAssocID="{D4F08AFB-03A7-4297-B1CF-2BC2E9300F3D}" presName="rootConnector" presStyleLbl="node2" presStyleIdx="1" presStyleCnt="13"/>
      <dgm:spPr/>
    </dgm:pt>
    <dgm:pt modelId="{869EFCEC-33EB-43F3-B9BA-F7D89C3FA6F0}" type="pres">
      <dgm:prSet presAssocID="{D4F08AFB-03A7-4297-B1CF-2BC2E9300F3D}" presName="hierChild4" presStyleCnt="0"/>
      <dgm:spPr/>
    </dgm:pt>
    <dgm:pt modelId="{5D396BAF-FA97-4CC3-99D8-F9FBDEB33CED}" type="pres">
      <dgm:prSet presAssocID="{D4F08AFB-03A7-4297-B1CF-2BC2E9300F3D}" presName="hierChild5" presStyleCnt="0"/>
      <dgm:spPr/>
    </dgm:pt>
    <dgm:pt modelId="{CC48CBEE-81A9-4A92-AD27-AC2148341E7A}" type="pres">
      <dgm:prSet presAssocID="{D5C20F99-F4A5-405F-A6F7-D649247DDCE8}" presName="Name50" presStyleLbl="parChTrans1D2" presStyleIdx="2" presStyleCnt="13"/>
      <dgm:spPr/>
    </dgm:pt>
    <dgm:pt modelId="{D31A65DE-D9A1-4D98-8434-1F8A51F72939}" type="pres">
      <dgm:prSet presAssocID="{CC6E91B3-F590-4695-93B6-8E0B480E8B50}" presName="hierRoot2" presStyleCnt="0">
        <dgm:presLayoutVars>
          <dgm:hierBranch val="init"/>
        </dgm:presLayoutVars>
      </dgm:prSet>
      <dgm:spPr/>
    </dgm:pt>
    <dgm:pt modelId="{CE47D38A-9400-4178-AB93-BD3BFB0C87BD}" type="pres">
      <dgm:prSet presAssocID="{CC6E91B3-F590-4695-93B6-8E0B480E8B50}" presName="rootComposite" presStyleCnt="0"/>
      <dgm:spPr/>
    </dgm:pt>
    <dgm:pt modelId="{18FEC91B-EEE6-453C-8456-F2FB9830B0C8}" type="pres">
      <dgm:prSet presAssocID="{CC6E91B3-F590-4695-93B6-8E0B480E8B50}" presName="rootText" presStyleLbl="node2" presStyleIdx="2" presStyleCnt="13" custScaleX="115328" custScaleY="115328">
        <dgm:presLayoutVars>
          <dgm:chPref val="3"/>
        </dgm:presLayoutVars>
      </dgm:prSet>
      <dgm:spPr/>
    </dgm:pt>
    <dgm:pt modelId="{A4AD9AAA-94AA-4A82-AD98-8118CBCB8788}" type="pres">
      <dgm:prSet presAssocID="{CC6E91B3-F590-4695-93B6-8E0B480E8B50}" presName="rootConnector" presStyleLbl="node2" presStyleIdx="2" presStyleCnt="13"/>
      <dgm:spPr/>
    </dgm:pt>
    <dgm:pt modelId="{EB06211C-C8EA-4D5A-A3EB-82C5520B066E}" type="pres">
      <dgm:prSet presAssocID="{CC6E91B3-F590-4695-93B6-8E0B480E8B50}" presName="hierChild4" presStyleCnt="0"/>
      <dgm:spPr/>
    </dgm:pt>
    <dgm:pt modelId="{5FA17C05-B546-43BC-8C26-EB4557EA6A30}" type="pres">
      <dgm:prSet presAssocID="{CC6E91B3-F590-4695-93B6-8E0B480E8B50}" presName="hierChild5" presStyleCnt="0"/>
      <dgm:spPr/>
    </dgm:pt>
    <dgm:pt modelId="{3EFC6592-05F1-4BDE-930E-DAC9FC72E10E}" type="pres">
      <dgm:prSet presAssocID="{9ABCEAC4-C6E7-4202-8961-52DD61CFF00E}" presName="Name50" presStyleLbl="parChTrans1D2" presStyleIdx="3" presStyleCnt="13"/>
      <dgm:spPr/>
    </dgm:pt>
    <dgm:pt modelId="{E08DADE9-E775-4FFC-875B-B77011DB4E14}" type="pres">
      <dgm:prSet presAssocID="{E72EFBB1-6A88-446A-B13F-08B13CAEBE4D}" presName="hierRoot2" presStyleCnt="0">
        <dgm:presLayoutVars>
          <dgm:hierBranch val="init"/>
        </dgm:presLayoutVars>
      </dgm:prSet>
      <dgm:spPr/>
    </dgm:pt>
    <dgm:pt modelId="{B5F8616A-87EF-44E6-BE0B-2861FA914805}" type="pres">
      <dgm:prSet presAssocID="{E72EFBB1-6A88-446A-B13F-08B13CAEBE4D}" presName="rootComposite" presStyleCnt="0"/>
      <dgm:spPr/>
    </dgm:pt>
    <dgm:pt modelId="{E9702AE4-627E-4790-9704-197A22DAFE95}" type="pres">
      <dgm:prSet presAssocID="{E72EFBB1-6A88-446A-B13F-08B13CAEBE4D}" presName="rootText" presStyleLbl="node2" presStyleIdx="3" presStyleCnt="13">
        <dgm:presLayoutVars>
          <dgm:chPref val="3"/>
        </dgm:presLayoutVars>
      </dgm:prSet>
      <dgm:spPr/>
    </dgm:pt>
    <dgm:pt modelId="{710AA0F8-C6B5-499A-AB25-5B333442941F}" type="pres">
      <dgm:prSet presAssocID="{E72EFBB1-6A88-446A-B13F-08B13CAEBE4D}" presName="rootConnector" presStyleLbl="node2" presStyleIdx="3" presStyleCnt="13"/>
      <dgm:spPr/>
    </dgm:pt>
    <dgm:pt modelId="{60975C18-67FE-4F45-82BA-120424B07F9B}" type="pres">
      <dgm:prSet presAssocID="{E72EFBB1-6A88-446A-B13F-08B13CAEBE4D}" presName="hierChild4" presStyleCnt="0"/>
      <dgm:spPr/>
    </dgm:pt>
    <dgm:pt modelId="{EB0C3266-9347-46D3-A70A-3A7684576AA6}" type="pres">
      <dgm:prSet presAssocID="{E72EFBB1-6A88-446A-B13F-08B13CAEBE4D}" presName="hierChild5" presStyleCnt="0"/>
      <dgm:spPr/>
    </dgm:pt>
    <dgm:pt modelId="{B7A7A5C6-C76E-4313-825A-AC778D50DD2B}" type="pres">
      <dgm:prSet presAssocID="{615CCBAA-165E-4709-87B1-AFB114A79FA7}" presName="hierChild3" presStyleCnt="0"/>
      <dgm:spPr/>
    </dgm:pt>
    <dgm:pt modelId="{F78DECD4-9EAB-4F24-BE95-297497F0B0FA}" type="pres">
      <dgm:prSet presAssocID="{C790672F-197B-4250-A3FE-4B1BAC9E3B99}" presName="hierRoot1" presStyleCnt="0">
        <dgm:presLayoutVars>
          <dgm:hierBranch val="r"/>
        </dgm:presLayoutVars>
      </dgm:prSet>
      <dgm:spPr/>
    </dgm:pt>
    <dgm:pt modelId="{65E525D4-EEEF-409E-868C-3BC69884AFD2}" type="pres">
      <dgm:prSet presAssocID="{C790672F-197B-4250-A3FE-4B1BAC9E3B99}" presName="rootComposite1" presStyleCnt="0"/>
      <dgm:spPr/>
    </dgm:pt>
    <dgm:pt modelId="{869227CF-AED6-4960-A2F3-1403455024B5}" type="pres">
      <dgm:prSet presAssocID="{C790672F-197B-4250-A3FE-4B1BAC9E3B99}" presName="rootText1" presStyleLbl="node0" presStyleIdx="1" presStyleCnt="4">
        <dgm:presLayoutVars>
          <dgm:chPref val="3"/>
        </dgm:presLayoutVars>
      </dgm:prSet>
      <dgm:spPr/>
    </dgm:pt>
    <dgm:pt modelId="{27B15CE8-6A2D-463A-8CFC-0114F0D9B01C}" type="pres">
      <dgm:prSet presAssocID="{C790672F-197B-4250-A3FE-4B1BAC9E3B99}" presName="rootConnector1" presStyleLbl="node1" presStyleIdx="0" presStyleCnt="0"/>
      <dgm:spPr/>
    </dgm:pt>
    <dgm:pt modelId="{EEA73EDA-AD4B-4151-9EE5-A3431C3A98B5}" type="pres">
      <dgm:prSet presAssocID="{C790672F-197B-4250-A3FE-4B1BAC9E3B99}" presName="hierChild2" presStyleCnt="0"/>
      <dgm:spPr/>
    </dgm:pt>
    <dgm:pt modelId="{AB8CAAF0-4CF2-441F-8A8C-C9F03F015864}" type="pres">
      <dgm:prSet presAssocID="{B735EBAC-06C4-4B87-B2CD-ABF2C5859A35}" presName="Name50" presStyleLbl="parChTrans1D2" presStyleIdx="4" presStyleCnt="13"/>
      <dgm:spPr/>
    </dgm:pt>
    <dgm:pt modelId="{53A8A2A6-B2A8-4D5F-B99F-CBC9CB5E2676}" type="pres">
      <dgm:prSet presAssocID="{68D2EBC6-34C0-4993-A848-01C675EC9FF5}" presName="hierRoot2" presStyleCnt="0">
        <dgm:presLayoutVars>
          <dgm:hierBranch val="init"/>
        </dgm:presLayoutVars>
      </dgm:prSet>
      <dgm:spPr/>
    </dgm:pt>
    <dgm:pt modelId="{B83BA4FA-72F6-4BC1-8005-32D9756465B7}" type="pres">
      <dgm:prSet presAssocID="{68D2EBC6-34C0-4993-A848-01C675EC9FF5}" presName="rootComposite" presStyleCnt="0"/>
      <dgm:spPr/>
    </dgm:pt>
    <dgm:pt modelId="{436130C0-C0A0-4758-AA06-DB2995403BF6}" type="pres">
      <dgm:prSet presAssocID="{68D2EBC6-34C0-4993-A848-01C675EC9FF5}" presName="rootText" presStyleLbl="node2" presStyleIdx="4" presStyleCnt="13" custScaleX="115492" custScaleY="115492">
        <dgm:presLayoutVars>
          <dgm:chPref val="3"/>
        </dgm:presLayoutVars>
      </dgm:prSet>
      <dgm:spPr/>
    </dgm:pt>
    <dgm:pt modelId="{0F4863E2-FE3E-4202-A69D-245545643BBF}" type="pres">
      <dgm:prSet presAssocID="{68D2EBC6-34C0-4993-A848-01C675EC9FF5}" presName="rootConnector" presStyleLbl="node2" presStyleIdx="4" presStyleCnt="13"/>
      <dgm:spPr/>
    </dgm:pt>
    <dgm:pt modelId="{9BECEEC8-04CF-45CB-9AD8-7035181EDFE5}" type="pres">
      <dgm:prSet presAssocID="{68D2EBC6-34C0-4993-A848-01C675EC9FF5}" presName="hierChild4" presStyleCnt="0"/>
      <dgm:spPr/>
    </dgm:pt>
    <dgm:pt modelId="{5A8688BD-8239-4773-9823-78AC473D0D77}" type="pres">
      <dgm:prSet presAssocID="{68D2EBC6-34C0-4993-A848-01C675EC9FF5}" presName="hierChild5" presStyleCnt="0"/>
      <dgm:spPr/>
    </dgm:pt>
    <dgm:pt modelId="{2794291C-64A8-46A0-A8C1-8819C799D540}" type="pres">
      <dgm:prSet presAssocID="{A518CE92-7B51-4A89-B3A7-9071EDCF556C}" presName="Name50" presStyleLbl="parChTrans1D2" presStyleIdx="5" presStyleCnt="13"/>
      <dgm:spPr/>
    </dgm:pt>
    <dgm:pt modelId="{C4286EB2-1552-4A7F-B1BF-B5D0CFFBB67C}" type="pres">
      <dgm:prSet presAssocID="{1F1BC605-DC47-4266-A5EA-3B065888C94C}" presName="hierRoot2" presStyleCnt="0">
        <dgm:presLayoutVars>
          <dgm:hierBranch val="init"/>
        </dgm:presLayoutVars>
      </dgm:prSet>
      <dgm:spPr/>
    </dgm:pt>
    <dgm:pt modelId="{04B4440B-C50C-4B79-9112-37AE98951BCD}" type="pres">
      <dgm:prSet presAssocID="{1F1BC605-DC47-4266-A5EA-3B065888C94C}" presName="rootComposite" presStyleCnt="0"/>
      <dgm:spPr/>
    </dgm:pt>
    <dgm:pt modelId="{E7C9F791-5BC8-49DF-BA39-FAED36ACA2F8}" type="pres">
      <dgm:prSet presAssocID="{1F1BC605-DC47-4266-A5EA-3B065888C94C}" presName="rootText" presStyleLbl="node2" presStyleIdx="5" presStyleCnt="13">
        <dgm:presLayoutVars>
          <dgm:chPref val="3"/>
        </dgm:presLayoutVars>
      </dgm:prSet>
      <dgm:spPr/>
    </dgm:pt>
    <dgm:pt modelId="{227BA4E0-4FE6-4574-9B89-135E51F84A6A}" type="pres">
      <dgm:prSet presAssocID="{1F1BC605-DC47-4266-A5EA-3B065888C94C}" presName="rootConnector" presStyleLbl="node2" presStyleIdx="5" presStyleCnt="13"/>
      <dgm:spPr/>
    </dgm:pt>
    <dgm:pt modelId="{8DC68EA4-E0A6-425B-9947-3176AA110DDD}" type="pres">
      <dgm:prSet presAssocID="{1F1BC605-DC47-4266-A5EA-3B065888C94C}" presName="hierChild4" presStyleCnt="0"/>
      <dgm:spPr/>
    </dgm:pt>
    <dgm:pt modelId="{4EFB5DB1-2759-4FEF-8C80-1A935580B7C1}" type="pres">
      <dgm:prSet presAssocID="{1F1BC605-DC47-4266-A5EA-3B065888C94C}" presName="hierChild5" presStyleCnt="0"/>
      <dgm:spPr/>
    </dgm:pt>
    <dgm:pt modelId="{94844056-F66A-4A72-B816-348E53546F59}" type="pres">
      <dgm:prSet presAssocID="{138D0CFE-56F1-4AE3-AE0A-D80A797739F6}" presName="Name50" presStyleLbl="parChTrans1D2" presStyleIdx="6" presStyleCnt="13"/>
      <dgm:spPr/>
    </dgm:pt>
    <dgm:pt modelId="{4373034D-D013-45B8-B250-FC5C469BDC1C}" type="pres">
      <dgm:prSet presAssocID="{81FB6568-FB1A-4719-99A4-92EFCF0D9B45}" presName="hierRoot2" presStyleCnt="0">
        <dgm:presLayoutVars>
          <dgm:hierBranch val="init"/>
        </dgm:presLayoutVars>
      </dgm:prSet>
      <dgm:spPr/>
    </dgm:pt>
    <dgm:pt modelId="{17A21482-8FA6-4BE7-82F2-B8CCC1E7F929}" type="pres">
      <dgm:prSet presAssocID="{81FB6568-FB1A-4719-99A4-92EFCF0D9B45}" presName="rootComposite" presStyleCnt="0"/>
      <dgm:spPr/>
    </dgm:pt>
    <dgm:pt modelId="{5FBB1DFA-1834-4D81-94B4-C1CFF633C10A}" type="pres">
      <dgm:prSet presAssocID="{81FB6568-FB1A-4719-99A4-92EFCF0D9B45}" presName="rootText" presStyleLbl="node2" presStyleIdx="6" presStyleCnt="13" custScaleX="118059">
        <dgm:presLayoutVars>
          <dgm:chPref val="3"/>
        </dgm:presLayoutVars>
      </dgm:prSet>
      <dgm:spPr/>
    </dgm:pt>
    <dgm:pt modelId="{81C6906B-1D03-4854-A089-DF656DD6B295}" type="pres">
      <dgm:prSet presAssocID="{81FB6568-FB1A-4719-99A4-92EFCF0D9B45}" presName="rootConnector" presStyleLbl="node2" presStyleIdx="6" presStyleCnt="13"/>
      <dgm:spPr/>
    </dgm:pt>
    <dgm:pt modelId="{99B8F0F7-1E94-406A-BC19-5AFC8C2377FF}" type="pres">
      <dgm:prSet presAssocID="{81FB6568-FB1A-4719-99A4-92EFCF0D9B45}" presName="hierChild4" presStyleCnt="0"/>
      <dgm:spPr/>
    </dgm:pt>
    <dgm:pt modelId="{965A0EDF-11CC-4149-9FAA-8461FBAF7225}" type="pres">
      <dgm:prSet presAssocID="{81FB6568-FB1A-4719-99A4-92EFCF0D9B45}" presName="hierChild5" presStyleCnt="0"/>
      <dgm:spPr/>
    </dgm:pt>
    <dgm:pt modelId="{9C62A9D5-CD33-4D4B-B230-3BA2C046EC1F}" type="pres">
      <dgm:prSet presAssocID="{B1415774-B3EF-4A89-BCC9-3254EA85E376}" presName="Name50" presStyleLbl="parChTrans1D2" presStyleIdx="7" presStyleCnt="13"/>
      <dgm:spPr/>
    </dgm:pt>
    <dgm:pt modelId="{02BE6C57-4C5B-4BD4-BA00-DC742C60BD75}" type="pres">
      <dgm:prSet presAssocID="{A8C39912-4E21-4E89-948A-237434FFA273}" presName="hierRoot2" presStyleCnt="0">
        <dgm:presLayoutVars>
          <dgm:hierBranch val="init"/>
        </dgm:presLayoutVars>
      </dgm:prSet>
      <dgm:spPr/>
    </dgm:pt>
    <dgm:pt modelId="{DAF26D83-8A49-4555-A50D-C48C07090961}" type="pres">
      <dgm:prSet presAssocID="{A8C39912-4E21-4E89-948A-237434FFA273}" presName="rootComposite" presStyleCnt="0"/>
      <dgm:spPr/>
    </dgm:pt>
    <dgm:pt modelId="{DFC8004D-A5C3-4A00-B35D-EC2A5F2A26F2}" type="pres">
      <dgm:prSet presAssocID="{A8C39912-4E21-4E89-948A-237434FFA273}" presName="rootText" presStyleLbl="node2" presStyleIdx="7" presStyleCnt="13" custScaleX="108337" custScaleY="123590" custLinFactNeighborY="-23573">
        <dgm:presLayoutVars>
          <dgm:chPref val="3"/>
        </dgm:presLayoutVars>
      </dgm:prSet>
      <dgm:spPr/>
    </dgm:pt>
    <dgm:pt modelId="{BB03D476-B565-4A6F-A8FD-1CE14DA5417D}" type="pres">
      <dgm:prSet presAssocID="{A8C39912-4E21-4E89-948A-237434FFA273}" presName="rootConnector" presStyleLbl="node2" presStyleIdx="7" presStyleCnt="13"/>
      <dgm:spPr/>
    </dgm:pt>
    <dgm:pt modelId="{F72996E4-7267-48A8-81C8-E7EC13714F8C}" type="pres">
      <dgm:prSet presAssocID="{A8C39912-4E21-4E89-948A-237434FFA273}" presName="hierChild4" presStyleCnt="0"/>
      <dgm:spPr/>
    </dgm:pt>
    <dgm:pt modelId="{140BEBE0-EBEB-4E8C-999F-826DD6E02348}" type="pres">
      <dgm:prSet presAssocID="{A8C39912-4E21-4E89-948A-237434FFA273}" presName="hierChild5" presStyleCnt="0"/>
      <dgm:spPr/>
    </dgm:pt>
    <dgm:pt modelId="{77DDED5A-89DA-4129-A4E6-55516D1E6683}" type="pres">
      <dgm:prSet presAssocID="{C790672F-197B-4250-A3FE-4B1BAC9E3B99}" presName="hierChild3" presStyleCnt="0"/>
      <dgm:spPr/>
    </dgm:pt>
    <dgm:pt modelId="{4424FA94-E70C-4BFB-BC9B-1BBE07930CE7}" type="pres">
      <dgm:prSet presAssocID="{5370FBB0-6350-4315-BFA4-123359909507}" presName="hierRoot1" presStyleCnt="0">
        <dgm:presLayoutVars>
          <dgm:hierBranch val="l"/>
        </dgm:presLayoutVars>
      </dgm:prSet>
      <dgm:spPr/>
    </dgm:pt>
    <dgm:pt modelId="{D5E96F44-6D62-4CDB-8E7B-11CBE198A16C}" type="pres">
      <dgm:prSet presAssocID="{5370FBB0-6350-4315-BFA4-123359909507}" presName="rootComposite1" presStyleCnt="0"/>
      <dgm:spPr/>
    </dgm:pt>
    <dgm:pt modelId="{F857EABA-A43C-4A9D-9218-3166DD843333}" type="pres">
      <dgm:prSet presAssocID="{5370FBB0-6350-4315-BFA4-123359909507}" presName="rootText1" presStyleLbl="node0" presStyleIdx="2" presStyleCnt="4" custScaleX="131262">
        <dgm:presLayoutVars>
          <dgm:chPref val="3"/>
        </dgm:presLayoutVars>
      </dgm:prSet>
      <dgm:spPr/>
    </dgm:pt>
    <dgm:pt modelId="{51FA811C-99F6-4A16-86D9-CECB6716FD19}" type="pres">
      <dgm:prSet presAssocID="{5370FBB0-6350-4315-BFA4-123359909507}" presName="rootConnector1" presStyleLbl="node1" presStyleIdx="0" presStyleCnt="0"/>
      <dgm:spPr/>
    </dgm:pt>
    <dgm:pt modelId="{2FAAF0BF-D9FC-4FC7-87DD-4EB096C80C51}" type="pres">
      <dgm:prSet presAssocID="{5370FBB0-6350-4315-BFA4-123359909507}" presName="hierChild2" presStyleCnt="0"/>
      <dgm:spPr/>
    </dgm:pt>
    <dgm:pt modelId="{25325AEC-E21D-4580-8360-61E8D0379161}" type="pres">
      <dgm:prSet presAssocID="{E889412A-353B-4941-BA8E-9B9E0991D57C}" presName="Name50" presStyleLbl="parChTrans1D2" presStyleIdx="8" presStyleCnt="13"/>
      <dgm:spPr/>
    </dgm:pt>
    <dgm:pt modelId="{2145BA02-3BDD-497A-8B71-BA462905EFE7}" type="pres">
      <dgm:prSet presAssocID="{6985A0BA-D521-4C86-A7B2-0B3507143A1C}" presName="hierRoot2" presStyleCnt="0">
        <dgm:presLayoutVars>
          <dgm:hierBranch val="init"/>
        </dgm:presLayoutVars>
      </dgm:prSet>
      <dgm:spPr/>
    </dgm:pt>
    <dgm:pt modelId="{C7BEA05A-A14C-47B7-AC00-2B935863C7CD}" type="pres">
      <dgm:prSet presAssocID="{6985A0BA-D521-4C86-A7B2-0B3507143A1C}" presName="rootComposite" presStyleCnt="0"/>
      <dgm:spPr/>
    </dgm:pt>
    <dgm:pt modelId="{D35F911E-1A79-4B1E-B780-05C9DB3E6621}" type="pres">
      <dgm:prSet presAssocID="{6985A0BA-D521-4C86-A7B2-0B3507143A1C}" presName="rootText" presStyleLbl="node2" presStyleIdx="8" presStyleCnt="13" custScaleX="115492" custScaleY="115492">
        <dgm:presLayoutVars>
          <dgm:chPref val="3"/>
        </dgm:presLayoutVars>
      </dgm:prSet>
      <dgm:spPr/>
    </dgm:pt>
    <dgm:pt modelId="{23F788A7-2E58-403C-8709-CDF3FE48569D}" type="pres">
      <dgm:prSet presAssocID="{6985A0BA-D521-4C86-A7B2-0B3507143A1C}" presName="rootConnector" presStyleLbl="node2" presStyleIdx="8" presStyleCnt="13"/>
      <dgm:spPr/>
    </dgm:pt>
    <dgm:pt modelId="{4A3E314A-1B30-4433-A960-923D683BCF3D}" type="pres">
      <dgm:prSet presAssocID="{6985A0BA-D521-4C86-A7B2-0B3507143A1C}" presName="hierChild4" presStyleCnt="0"/>
      <dgm:spPr/>
    </dgm:pt>
    <dgm:pt modelId="{F01662C5-F8F9-41CD-97B9-6E927D434A66}" type="pres">
      <dgm:prSet presAssocID="{6985A0BA-D521-4C86-A7B2-0B3507143A1C}" presName="hierChild5" presStyleCnt="0"/>
      <dgm:spPr/>
    </dgm:pt>
    <dgm:pt modelId="{F5B93C23-C9EA-42FD-871D-7B507335AED1}" type="pres">
      <dgm:prSet presAssocID="{74C0B99E-5B53-4A71-B4E1-1095A5A5F1E6}" presName="Name50" presStyleLbl="parChTrans1D2" presStyleIdx="9" presStyleCnt="13"/>
      <dgm:spPr/>
    </dgm:pt>
    <dgm:pt modelId="{C501E1EF-881D-4AC4-AA35-A5B9A7059CD7}" type="pres">
      <dgm:prSet presAssocID="{D0185EF4-1DE9-43F3-AEAC-8713DED401BB}" presName="hierRoot2" presStyleCnt="0">
        <dgm:presLayoutVars>
          <dgm:hierBranch val="init"/>
        </dgm:presLayoutVars>
      </dgm:prSet>
      <dgm:spPr/>
    </dgm:pt>
    <dgm:pt modelId="{E81F57AF-F2FA-4991-9B52-63390D8F03FB}" type="pres">
      <dgm:prSet presAssocID="{D0185EF4-1DE9-43F3-AEAC-8713DED401BB}" presName="rootComposite" presStyleCnt="0"/>
      <dgm:spPr/>
    </dgm:pt>
    <dgm:pt modelId="{8ACB459A-835F-4E35-89BC-53E4AF026032}" type="pres">
      <dgm:prSet presAssocID="{D0185EF4-1DE9-43F3-AEAC-8713DED401BB}" presName="rootText" presStyleLbl="node2" presStyleIdx="9" presStyleCnt="13" custScaleX="122308" custScaleY="122308">
        <dgm:presLayoutVars>
          <dgm:chPref val="3"/>
        </dgm:presLayoutVars>
      </dgm:prSet>
      <dgm:spPr/>
    </dgm:pt>
    <dgm:pt modelId="{523A13EC-406C-4E9E-AADF-FC785B534FF8}" type="pres">
      <dgm:prSet presAssocID="{D0185EF4-1DE9-43F3-AEAC-8713DED401BB}" presName="rootConnector" presStyleLbl="node2" presStyleIdx="9" presStyleCnt="13"/>
      <dgm:spPr/>
    </dgm:pt>
    <dgm:pt modelId="{A0A8147A-C1D5-48B9-9704-B97B1EFCF2CE}" type="pres">
      <dgm:prSet presAssocID="{D0185EF4-1DE9-43F3-AEAC-8713DED401BB}" presName="hierChild4" presStyleCnt="0"/>
      <dgm:spPr/>
    </dgm:pt>
    <dgm:pt modelId="{7295E2B8-5DAB-4E62-BBC4-CA2801DA34A6}" type="pres">
      <dgm:prSet presAssocID="{D0185EF4-1DE9-43F3-AEAC-8713DED401BB}" presName="hierChild5" presStyleCnt="0"/>
      <dgm:spPr/>
    </dgm:pt>
    <dgm:pt modelId="{83097EAC-0CFA-4BF0-9AE4-28A98C861B84}" type="pres">
      <dgm:prSet presAssocID="{B4F64DA8-465F-4182-A8DA-AC6813C819FE}" presName="Name50" presStyleLbl="parChTrans1D2" presStyleIdx="10" presStyleCnt="13"/>
      <dgm:spPr/>
    </dgm:pt>
    <dgm:pt modelId="{E5208614-DC77-4419-9B7A-C8BF52030AA3}" type="pres">
      <dgm:prSet presAssocID="{5305606A-C9C4-4FAC-981D-BF6F4B92F22E}" presName="hierRoot2" presStyleCnt="0">
        <dgm:presLayoutVars>
          <dgm:hierBranch val="init"/>
        </dgm:presLayoutVars>
      </dgm:prSet>
      <dgm:spPr/>
    </dgm:pt>
    <dgm:pt modelId="{32045072-D7A5-4B3A-9ADC-1EE6430F8AA9}" type="pres">
      <dgm:prSet presAssocID="{5305606A-C9C4-4FAC-981D-BF6F4B92F22E}" presName="rootComposite" presStyleCnt="0"/>
      <dgm:spPr/>
    </dgm:pt>
    <dgm:pt modelId="{C57CA8E4-53AE-48A7-8EDB-6E065FAC1F45}" type="pres">
      <dgm:prSet presAssocID="{5305606A-C9C4-4FAC-981D-BF6F4B92F22E}" presName="rootText" presStyleLbl="node2" presStyleIdx="10" presStyleCnt="13" custScaleX="115328" custScaleY="115328">
        <dgm:presLayoutVars>
          <dgm:chPref val="3"/>
        </dgm:presLayoutVars>
      </dgm:prSet>
      <dgm:spPr/>
    </dgm:pt>
    <dgm:pt modelId="{21521792-0DD9-46BF-B82F-705A2DF40F34}" type="pres">
      <dgm:prSet presAssocID="{5305606A-C9C4-4FAC-981D-BF6F4B92F22E}" presName="rootConnector" presStyleLbl="node2" presStyleIdx="10" presStyleCnt="13"/>
      <dgm:spPr/>
    </dgm:pt>
    <dgm:pt modelId="{681FF505-5515-4D87-915F-F8705BAB5418}" type="pres">
      <dgm:prSet presAssocID="{5305606A-C9C4-4FAC-981D-BF6F4B92F22E}" presName="hierChild4" presStyleCnt="0"/>
      <dgm:spPr/>
    </dgm:pt>
    <dgm:pt modelId="{B65A6401-6403-4777-9162-6BB80A194577}" type="pres">
      <dgm:prSet presAssocID="{5305606A-C9C4-4FAC-981D-BF6F4B92F22E}" presName="hierChild5" presStyleCnt="0"/>
      <dgm:spPr/>
    </dgm:pt>
    <dgm:pt modelId="{26B2A186-3CC3-4733-BD44-E92A8B06B603}" type="pres">
      <dgm:prSet presAssocID="{5370FBB0-6350-4315-BFA4-123359909507}" presName="hierChild3" presStyleCnt="0"/>
      <dgm:spPr/>
    </dgm:pt>
    <dgm:pt modelId="{7E274B5A-952A-4598-8A7D-50601686EBCE}" type="pres">
      <dgm:prSet presAssocID="{9EAF255C-1677-4351-BE75-52A9F377D97C}" presName="hierRoot1" presStyleCnt="0">
        <dgm:presLayoutVars>
          <dgm:hierBranch val="l"/>
        </dgm:presLayoutVars>
      </dgm:prSet>
      <dgm:spPr/>
    </dgm:pt>
    <dgm:pt modelId="{439B5402-9D95-4807-A0FB-BBC70A5873E7}" type="pres">
      <dgm:prSet presAssocID="{9EAF255C-1677-4351-BE75-52A9F377D97C}" presName="rootComposite1" presStyleCnt="0"/>
      <dgm:spPr/>
    </dgm:pt>
    <dgm:pt modelId="{8B742486-80A4-4F19-99F7-641F66DBCD88}" type="pres">
      <dgm:prSet presAssocID="{9EAF255C-1677-4351-BE75-52A9F377D97C}" presName="rootText1" presStyleLbl="node0" presStyleIdx="3" presStyleCnt="4">
        <dgm:presLayoutVars>
          <dgm:chPref val="3"/>
        </dgm:presLayoutVars>
      </dgm:prSet>
      <dgm:spPr/>
    </dgm:pt>
    <dgm:pt modelId="{BBF717B9-D2AC-4682-AF41-F4A72BE35DD9}" type="pres">
      <dgm:prSet presAssocID="{9EAF255C-1677-4351-BE75-52A9F377D97C}" presName="rootConnector1" presStyleLbl="node1" presStyleIdx="0" presStyleCnt="0"/>
      <dgm:spPr/>
    </dgm:pt>
    <dgm:pt modelId="{9694E581-3CD1-408C-8CC8-D3F4A4FBF7F2}" type="pres">
      <dgm:prSet presAssocID="{9EAF255C-1677-4351-BE75-52A9F377D97C}" presName="hierChild2" presStyleCnt="0"/>
      <dgm:spPr/>
    </dgm:pt>
    <dgm:pt modelId="{12A5F1CE-A189-4280-83F2-42A90CD25422}" type="pres">
      <dgm:prSet presAssocID="{0DD74220-282D-498A-8223-FCC4489B367B}" presName="Name50" presStyleLbl="parChTrans1D2" presStyleIdx="11" presStyleCnt="13"/>
      <dgm:spPr/>
    </dgm:pt>
    <dgm:pt modelId="{EE3CA81A-F4A6-4E3C-B585-877C06001E7C}" type="pres">
      <dgm:prSet presAssocID="{1CEC5C52-B870-4B17-86A5-82461FF7E60C}" presName="hierRoot2" presStyleCnt="0">
        <dgm:presLayoutVars>
          <dgm:hierBranch val="init"/>
        </dgm:presLayoutVars>
      </dgm:prSet>
      <dgm:spPr/>
    </dgm:pt>
    <dgm:pt modelId="{BE3E4BA6-87FA-4D05-B10A-1CEAEE2693C3}" type="pres">
      <dgm:prSet presAssocID="{1CEC5C52-B870-4B17-86A5-82461FF7E60C}" presName="rootComposite" presStyleCnt="0"/>
      <dgm:spPr/>
    </dgm:pt>
    <dgm:pt modelId="{599833BB-5043-4FC2-9480-CDF78D55F893}" type="pres">
      <dgm:prSet presAssocID="{1CEC5C52-B870-4B17-86A5-82461FF7E60C}" presName="rootText" presStyleLbl="node2" presStyleIdx="11" presStyleCnt="13" custScaleX="115492" custScaleY="115492">
        <dgm:presLayoutVars>
          <dgm:chPref val="3"/>
        </dgm:presLayoutVars>
      </dgm:prSet>
      <dgm:spPr/>
    </dgm:pt>
    <dgm:pt modelId="{467A8746-8BA3-4318-A8E9-986DA99C5CD1}" type="pres">
      <dgm:prSet presAssocID="{1CEC5C52-B870-4B17-86A5-82461FF7E60C}" presName="rootConnector" presStyleLbl="node2" presStyleIdx="11" presStyleCnt="13"/>
      <dgm:spPr/>
    </dgm:pt>
    <dgm:pt modelId="{64072764-0E05-4D87-B835-69A1684871B8}" type="pres">
      <dgm:prSet presAssocID="{1CEC5C52-B870-4B17-86A5-82461FF7E60C}" presName="hierChild4" presStyleCnt="0"/>
      <dgm:spPr/>
    </dgm:pt>
    <dgm:pt modelId="{B70D770A-1A7A-44D9-8192-BECB497DDDAB}" type="pres">
      <dgm:prSet presAssocID="{1CEC5C52-B870-4B17-86A5-82461FF7E60C}" presName="hierChild5" presStyleCnt="0"/>
      <dgm:spPr/>
    </dgm:pt>
    <dgm:pt modelId="{71B392B9-510F-4A6D-9FCA-5B16FDF58154}" type="pres">
      <dgm:prSet presAssocID="{5D14D4F5-9D79-4886-97A2-9CDD4A6EA0A8}" presName="Name50" presStyleLbl="parChTrans1D2" presStyleIdx="12" presStyleCnt="13"/>
      <dgm:spPr/>
    </dgm:pt>
    <dgm:pt modelId="{A640F580-02C3-44A3-80F5-BFAEFD11489B}" type="pres">
      <dgm:prSet presAssocID="{36A35C4E-1699-42E8-9B82-E3D06D5E79B5}" presName="hierRoot2" presStyleCnt="0">
        <dgm:presLayoutVars>
          <dgm:hierBranch val="init"/>
        </dgm:presLayoutVars>
      </dgm:prSet>
      <dgm:spPr/>
    </dgm:pt>
    <dgm:pt modelId="{735CF5D5-6C01-4414-AC1E-97AC2A0E6DB9}" type="pres">
      <dgm:prSet presAssocID="{36A35C4E-1699-42E8-9B82-E3D06D5E79B5}" presName="rootComposite" presStyleCnt="0"/>
      <dgm:spPr/>
    </dgm:pt>
    <dgm:pt modelId="{12921C71-5095-4275-B3B3-137623E93852}" type="pres">
      <dgm:prSet presAssocID="{36A35C4E-1699-42E8-9B82-E3D06D5E79B5}" presName="rootText" presStyleLbl="node2" presStyleIdx="12" presStyleCnt="13" custScaleX="122308" custScaleY="122308">
        <dgm:presLayoutVars>
          <dgm:chPref val="3"/>
        </dgm:presLayoutVars>
      </dgm:prSet>
      <dgm:spPr/>
    </dgm:pt>
    <dgm:pt modelId="{29AC6387-3DA4-4B38-8334-A75567E6EC53}" type="pres">
      <dgm:prSet presAssocID="{36A35C4E-1699-42E8-9B82-E3D06D5E79B5}" presName="rootConnector" presStyleLbl="node2" presStyleIdx="12" presStyleCnt="13"/>
      <dgm:spPr/>
    </dgm:pt>
    <dgm:pt modelId="{E9B9C1AE-CDA2-469B-AEB4-F28F798B8419}" type="pres">
      <dgm:prSet presAssocID="{36A35C4E-1699-42E8-9B82-E3D06D5E79B5}" presName="hierChild4" presStyleCnt="0"/>
      <dgm:spPr/>
    </dgm:pt>
    <dgm:pt modelId="{15001D39-B427-4B53-8D6E-FB4601598C84}" type="pres">
      <dgm:prSet presAssocID="{36A35C4E-1699-42E8-9B82-E3D06D5E79B5}" presName="hierChild5" presStyleCnt="0"/>
      <dgm:spPr/>
    </dgm:pt>
    <dgm:pt modelId="{6C88B152-A16E-4ECB-B58C-F671405E1264}" type="pres">
      <dgm:prSet presAssocID="{9EAF255C-1677-4351-BE75-52A9F377D97C}" presName="hierChild3" presStyleCnt="0"/>
      <dgm:spPr/>
    </dgm:pt>
  </dgm:ptLst>
  <dgm:cxnLst>
    <dgm:cxn modelId="{70C99402-C806-4B78-A73C-3261E11497C0}" srcId="{615CCBAA-165E-4709-87B1-AFB114A79FA7}" destId="{D4F08AFB-03A7-4297-B1CF-2BC2E9300F3D}" srcOrd="1" destOrd="0" parTransId="{DF809900-E07C-4772-9046-1A2E01046A1E}" sibTransId="{6496D044-536C-4727-9781-D00E2EAE5FDA}"/>
    <dgm:cxn modelId="{A8830F0C-6F35-4AD2-B90D-6AFDD2A6EB9F}" type="presOf" srcId="{1F1BC605-DC47-4266-A5EA-3B065888C94C}" destId="{E7C9F791-5BC8-49DF-BA39-FAED36ACA2F8}" srcOrd="0" destOrd="0" presId="urn:microsoft.com/office/officeart/2005/8/layout/orgChart1"/>
    <dgm:cxn modelId="{C2CB000F-F677-4492-A15A-BD76FE84A01D}" type="presOf" srcId="{141C780E-D37B-4961-B1A6-F2B9747E1204}" destId="{FA4383D4-E335-4F38-863E-5CE687D5CD6B}" srcOrd="1" destOrd="0" presId="urn:microsoft.com/office/officeart/2005/8/layout/orgChart1"/>
    <dgm:cxn modelId="{5DF18513-57E3-4AEF-9B69-8D76F6919CF0}" type="presOf" srcId="{141C780E-D37B-4961-B1A6-F2B9747E1204}" destId="{A5868A37-EB98-4607-B276-37548944CAE4}" srcOrd="0" destOrd="0" presId="urn:microsoft.com/office/officeart/2005/8/layout/orgChart1"/>
    <dgm:cxn modelId="{65C9BA1A-D7C1-445A-AC10-24459869EEEB}" type="presOf" srcId="{C790672F-197B-4250-A3FE-4B1BAC9E3B99}" destId="{27B15CE8-6A2D-463A-8CFC-0114F0D9B01C}" srcOrd="1" destOrd="0" presId="urn:microsoft.com/office/officeart/2005/8/layout/orgChart1"/>
    <dgm:cxn modelId="{4A2A1B1C-DD2D-4A54-A063-5279AA7C9AAC}" type="presOf" srcId="{74C0B99E-5B53-4A71-B4E1-1095A5A5F1E6}" destId="{F5B93C23-C9EA-42FD-871D-7B507335AED1}" srcOrd="0" destOrd="0" presId="urn:microsoft.com/office/officeart/2005/8/layout/orgChart1"/>
    <dgm:cxn modelId="{9A015723-DEB1-4148-A80A-93D577CC10D3}" srcId="{615CCBAA-165E-4709-87B1-AFB114A79FA7}" destId="{CC6E91B3-F590-4695-93B6-8E0B480E8B50}" srcOrd="2" destOrd="0" parTransId="{D5C20F99-F4A5-405F-A6F7-D649247DDCE8}" sibTransId="{56A89D21-4AF1-4D99-8BBE-273F2F91141E}"/>
    <dgm:cxn modelId="{D9C35225-516B-453B-B143-1371745019E2}" type="presOf" srcId="{615CCBAA-165E-4709-87B1-AFB114A79FA7}" destId="{1CA113AA-149D-481B-9CC5-2C3BB4413AC2}" srcOrd="0" destOrd="0" presId="urn:microsoft.com/office/officeart/2005/8/layout/orgChart1"/>
    <dgm:cxn modelId="{3572BD27-984F-40E5-837A-A1C40DDD982C}" type="presOf" srcId="{CC6E91B3-F590-4695-93B6-8E0B480E8B50}" destId="{A4AD9AAA-94AA-4A82-AD98-8118CBCB8788}" srcOrd="1" destOrd="0" presId="urn:microsoft.com/office/officeart/2005/8/layout/orgChart1"/>
    <dgm:cxn modelId="{1736312C-30FF-438C-8102-968652BE0BE7}" type="presOf" srcId="{9EAF255C-1677-4351-BE75-52A9F377D97C}" destId="{8B742486-80A4-4F19-99F7-641F66DBCD88}" srcOrd="0" destOrd="0" presId="urn:microsoft.com/office/officeart/2005/8/layout/orgChart1"/>
    <dgm:cxn modelId="{D0FEB62E-8B19-4DF0-A603-19A508695E47}" type="presOf" srcId="{1CEC5C52-B870-4B17-86A5-82461FF7E60C}" destId="{467A8746-8BA3-4318-A8E9-986DA99C5CD1}" srcOrd="1" destOrd="0" presId="urn:microsoft.com/office/officeart/2005/8/layout/orgChart1"/>
    <dgm:cxn modelId="{0B8EEE2F-1F15-4A2D-96B2-820645B247E5}" srcId="{C790672F-197B-4250-A3FE-4B1BAC9E3B99}" destId="{81FB6568-FB1A-4719-99A4-92EFCF0D9B45}" srcOrd="2" destOrd="0" parTransId="{138D0CFE-56F1-4AE3-AE0A-D80A797739F6}" sibTransId="{D8B93CD8-D519-4D22-BB9F-03ABA7677E9A}"/>
    <dgm:cxn modelId="{DC0F5C32-7E28-4027-8B1C-42D6163FA36C}" srcId="{C790672F-197B-4250-A3FE-4B1BAC9E3B99}" destId="{68D2EBC6-34C0-4993-A848-01C675EC9FF5}" srcOrd="0" destOrd="0" parTransId="{B735EBAC-06C4-4B87-B2CD-ABF2C5859A35}" sibTransId="{89A32E44-EAFE-41F9-818A-31A26EE36EDA}"/>
    <dgm:cxn modelId="{82CAFB32-B9A5-4B8D-AC7C-526799B7D7D0}" srcId="{C790672F-197B-4250-A3FE-4B1BAC9E3B99}" destId="{1F1BC605-DC47-4266-A5EA-3B065888C94C}" srcOrd="1" destOrd="0" parTransId="{A518CE92-7B51-4A89-B3A7-9071EDCF556C}" sibTransId="{E17C8446-DBA4-4CE9-B40D-13CF4C6795E9}"/>
    <dgm:cxn modelId="{CF5C8F36-0AAE-4579-A317-739BA34E64B8}" type="presOf" srcId="{D4F08AFB-03A7-4297-B1CF-2BC2E9300F3D}" destId="{DAFA323E-98E2-4F98-8503-D75653A2D814}" srcOrd="1" destOrd="0" presId="urn:microsoft.com/office/officeart/2005/8/layout/orgChart1"/>
    <dgm:cxn modelId="{E909F63A-EAB5-4DCA-83F9-8851F934F9AA}" srcId="{3B9C215A-9509-4002-A8F3-E7B8184045F4}" destId="{615CCBAA-165E-4709-87B1-AFB114A79FA7}" srcOrd="0" destOrd="0" parTransId="{DE507AF6-BD3D-4826-810F-FE0D501E2F3B}" sibTransId="{77388533-F9A6-4774-8C56-327ACD30D5A7}"/>
    <dgm:cxn modelId="{314F503E-4071-4780-8A38-F30474695382}" srcId="{5370FBB0-6350-4315-BFA4-123359909507}" destId="{D0185EF4-1DE9-43F3-AEAC-8713DED401BB}" srcOrd="1" destOrd="0" parTransId="{74C0B99E-5B53-4A71-B4E1-1095A5A5F1E6}" sibTransId="{8A822E39-3CDD-459C-8B5B-58533406C6AD}"/>
    <dgm:cxn modelId="{493D6C5D-71E9-4AC7-AD5C-18217250B865}" type="presOf" srcId="{1CEC5C52-B870-4B17-86A5-82461FF7E60C}" destId="{599833BB-5043-4FC2-9480-CDF78D55F893}" srcOrd="0" destOrd="0" presId="urn:microsoft.com/office/officeart/2005/8/layout/orgChart1"/>
    <dgm:cxn modelId="{3394AD61-CBA9-4B08-BDDA-4F500ABBD660}" srcId="{3B9C215A-9509-4002-A8F3-E7B8184045F4}" destId="{9EAF255C-1677-4351-BE75-52A9F377D97C}" srcOrd="3" destOrd="0" parTransId="{DE0EBAB7-57D0-4469-B7E9-A2DA8B24C97A}" sibTransId="{D4C1FF28-9C8B-47B5-80BF-42870F23BD27}"/>
    <dgm:cxn modelId="{95073C43-6E76-404C-B114-097D21F6A8B4}" type="presOf" srcId="{9EAF255C-1677-4351-BE75-52A9F377D97C}" destId="{BBF717B9-D2AC-4682-AF41-F4A72BE35DD9}" srcOrd="1" destOrd="0" presId="urn:microsoft.com/office/officeart/2005/8/layout/orgChart1"/>
    <dgm:cxn modelId="{87DB7D45-B36C-4B1F-B3E8-8E49B9598F22}" srcId="{615CCBAA-165E-4709-87B1-AFB114A79FA7}" destId="{141C780E-D37B-4961-B1A6-F2B9747E1204}" srcOrd="0" destOrd="0" parTransId="{8EB9ED8D-9FBC-4B4D-ADDA-A9793CB3AB90}" sibTransId="{30AA4554-750D-400D-824C-E9A4DE4AAA7B}"/>
    <dgm:cxn modelId="{208E2769-06A0-40DE-9136-DE4BB7A97331}" type="presOf" srcId="{A518CE92-7B51-4A89-B3A7-9071EDCF556C}" destId="{2794291C-64A8-46A0-A8C1-8819C799D540}" srcOrd="0" destOrd="0" presId="urn:microsoft.com/office/officeart/2005/8/layout/orgChart1"/>
    <dgm:cxn modelId="{2B8B7369-00F6-49A6-A9E1-285C2D4BCDE7}" type="presOf" srcId="{B4F64DA8-465F-4182-A8DA-AC6813C819FE}" destId="{83097EAC-0CFA-4BF0-9AE4-28A98C861B84}" srcOrd="0" destOrd="0" presId="urn:microsoft.com/office/officeart/2005/8/layout/orgChart1"/>
    <dgm:cxn modelId="{E8D2B94A-2E1C-4D78-AACD-F96B62081E99}" srcId="{5370FBB0-6350-4315-BFA4-123359909507}" destId="{5305606A-C9C4-4FAC-981D-BF6F4B92F22E}" srcOrd="2" destOrd="0" parTransId="{B4F64DA8-465F-4182-A8DA-AC6813C819FE}" sibTransId="{04DD83AC-986C-4879-A8C7-A792EB68CDC8}"/>
    <dgm:cxn modelId="{7E523D4B-5E3C-4B33-B2BE-5FDDA9D1EBE1}" type="presOf" srcId="{E72EFBB1-6A88-446A-B13F-08B13CAEBE4D}" destId="{710AA0F8-C6B5-499A-AB25-5B333442941F}" srcOrd="1" destOrd="0" presId="urn:microsoft.com/office/officeart/2005/8/layout/orgChart1"/>
    <dgm:cxn modelId="{B2F1476C-D42B-46E1-8C04-E6DF4280C965}" type="presOf" srcId="{B1415774-B3EF-4A89-BCC9-3254EA85E376}" destId="{9C62A9D5-CD33-4D4B-B230-3BA2C046EC1F}" srcOrd="0" destOrd="0" presId="urn:microsoft.com/office/officeart/2005/8/layout/orgChart1"/>
    <dgm:cxn modelId="{6494216E-5B63-4E78-AC5C-12CDD6E49683}" type="presOf" srcId="{CC6E91B3-F590-4695-93B6-8E0B480E8B50}" destId="{18FEC91B-EEE6-453C-8456-F2FB9830B0C8}" srcOrd="0" destOrd="0" presId="urn:microsoft.com/office/officeart/2005/8/layout/orgChart1"/>
    <dgm:cxn modelId="{557B4C6E-72EA-4B71-887C-F31FF60CF61D}" type="presOf" srcId="{138D0CFE-56F1-4AE3-AE0A-D80A797739F6}" destId="{94844056-F66A-4A72-B816-348E53546F59}" srcOrd="0" destOrd="0" presId="urn:microsoft.com/office/officeart/2005/8/layout/orgChart1"/>
    <dgm:cxn modelId="{949F1C51-FCD6-4F11-8E63-5225713CD937}" type="presOf" srcId="{D0185EF4-1DE9-43F3-AEAC-8713DED401BB}" destId="{8ACB459A-835F-4E35-89BC-53E4AF026032}" srcOrd="0" destOrd="0" presId="urn:microsoft.com/office/officeart/2005/8/layout/orgChart1"/>
    <dgm:cxn modelId="{FB05A177-D45D-4636-8ADF-2D00F32B82D0}" type="presOf" srcId="{68D2EBC6-34C0-4993-A848-01C675EC9FF5}" destId="{436130C0-C0A0-4758-AA06-DB2995403BF6}" srcOrd="0" destOrd="0" presId="urn:microsoft.com/office/officeart/2005/8/layout/orgChart1"/>
    <dgm:cxn modelId="{BB40B277-ED52-4DB8-93B5-6CF7F44ABD9E}" type="presOf" srcId="{D4F08AFB-03A7-4297-B1CF-2BC2E9300F3D}" destId="{8B662CA5-EB67-4926-8839-38CEC9BC26FF}" srcOrd="0" destOrd="0" presId="urn:microsoft.com/office/officeart/2005/8/layout/orgChart1"/>
    <dgm:cxn modelId="{CA173559-D572-4016-BAB4-7941F99BA902}" type="presOf" srcId="{8EB9ED8D-9FBC-4B4D-ADDA-A9793CB3AB90}" destId="{2CD43839-4453-4F28-ADC6-8096F881594E}" srcOrd="0" destOrd="0" presId="urn:microsoft.com/office/officeart/2005/8/layout/orgChart1"/>
    <dgm:cxn modelId="{9DA64259-3B14-492B-9A25-21CB2B9D84EE}" type="presOf" srcId="{3B9C215A-9509-4002-A8F3-E7B8184045F4}" destId="{723D228A-DF6F-4FEB-8D50-52809206E038}" srcOrd="0" destOrd="0" presId="urn:microsoft.com/office/officeart/2005/8/layout/orgChart1"/>
    <dgm:cxn modelId="{F3A3AA7B-09AF-4ACF-AD0F-265344401E99}" type="presOf" srcId="{D0185EF4-1DE9-43F3-AEAC-8713DED401BB}" destId="{523A13EC-406C-4E9E-AADF-FC785B534FF8}" srcOrd="1" destOrd="0" presId="urn:microsoft.com/office/officeart/2005/8/layout/orgChart1"/>
    <dgm:cxn modelId="{63D2E87B-8EAF-4E37-A537-B67175C6A8DF}" type="presOf" srcId="{36A35C4E-1699-42E8-9B82-E3D06D5E79B5}" destId="{29AC6387-3DA4-4B38-8334-A75567E6EC53}" srcOrd="1" destOrd="0" presId="urn:microsoft.com/office/officeart/2005/8/layout/orgChart1"/>
    <dgm:cxn modelId="{182FDF7C-21D5-43AA-974D-732EDFDEA850}" srcId="{9EAF255C-1677-4351-BE75-52A9F377D97C}" destId="{1CEC5C52-B870-4B17-86A5-82461FF7E60C}" srcOrd="0" destOrd="0" parTransId="{0DD74220-282D-498A-8223-FCC4489B367B}" sibTransId="{092710CB-43D9-4CD1-8057-F7DAFF92D928}"/>
    <dgm:cxn modelId="{61C5C57E-F355-4DD8-B875-EEC2EB2FAA9F}" srcId="{3B9C215A-9509-4002-A8F3-E7B8184045F4}" destId="{C790672F-197B-4250-A3FE-4B1BAC9E3B99}" srcOrd="1" destOrd="0" parTransId="{4AF9844B-02DE-4DD0-B58F-9EC18943FCF9}" sibTransId="{A2B2145F-F5DD-4773-990A-09994EC36E96}"/>
    <dgm:cxn modelId="{344C5782-30BA-4429-86C5-FA8CE67E8083}" type="presOf" srcId="{615CCBAA-165E-4709-87B1-AFB114A79FA7}" destId="{B9CE9C04-0634-413B-B205-BEDA51461E4A}" srcOrd="1" destOrd="0" presId="urn:microsoft.com/office/officeart/2005/8/layout/orgChart1"/>
    <dgm:cxn modelId="{951D7886-7142-4EA3-91B6-29031EA6041B}" srcId="{C790672F-197B-4250-A3FE-4B1BAC9E3B99}" destId="{A8C39912-4E21-4E89-948A-237434FFA273}" srcOrd="3" destOrd="0" parTransId="{B1415774-B3EF-4A89-BCC9-3254EA85E376}" sibTransId="{AE551C69-2812-4D4E-ACDA-C0686151C331}"/>
    <dgm:cxn modelId="{C79D3E88-BD82-4FC8-BDF5-A293E3021DDF}" type="presOf" srcId="{81FB6568-FB1A-4719-99A4-92EFCF0D9B45}" destId="{5FBB1DFA-1834-4D81-94B4-C1CFF633C10A}" srcOrd="0" destOrd="0" presId="urn:microsoft.com/office/officeart/2005/8/layout/orgChart1"/>
    <dgm:cxn modelId="{34EE1389-BC0F-4429-AFB9-BFD26B327256}" type="presOf" srcId="{81FB6568-FB1A-4719-99A4-92EFCF0D9B45}" destId="{81C6906B-1D03-4854-A089-DF656DD6B295}" srcOrd="1" destOrd="0" presId="urn:microsoft.com/office/officeart/2005/8/layout/orgChart1"/>
    <dgm:cxn modelId="{9816588A-9596-4EAA-AD9F-50F67724E548}" type="presOf" srcId="{5370FBB0-6350-4315-BFA4-123359909507}" destId="{51FA811C-99F6-4A16-86D9-CECB6716FD19}" srcOrd="1" destOrd="0" presId="urn:microsoft.com/office/officeart/2005/8/layout/orgChart1"/>
    <dgm:cxn modelId="{2A1B918E-1701-4275-A670-60AAEE2DDC77}" type="presOf" srcId="{5370FBB0-6350-4315-BFA4-123359909507}" destId="{F857EABA-A43C-4A9D-9218-3166DD843333}" srcOrd="0" destOrd="0" presId="urn:microsoft.com/office/officeart/2005/8/layout/orgChart1"/>
    <dgm:cxn modelId="{6AC3A297-91FB-48C4-951F-274418E5E5DF}" type="presOf" srcId="{0DD74220-282D-498A-8223-FCC4489B367B}" destId="{12A5F1CE-A189-4280-83F2-42A90CD25422}" srcOrd="0" destOrd="0" presId="urn:microsoft.com/office/officeart/2005/8/layout/orgChart1"/>
    <dgm:cxn modelId="{CF403B99-685E-4286-9EC2-EFA90AB4B72A}" type="presOf" srcId="{5D14D4F5-9D79-4886-97A2-9CDD4A6EA0A8}" destId="{71B392B9-510F-4A6D-9FCA-5B16FDF58154}" srcOrd="0" destOrd="0" presId="urn:microsoft.com/office/officeart/2005/8/layout/orgChart1"/>
    <dgm:cxn modelId="{0ADB0D9A-6410-4A25-96AE-F41075A0B4BB}" type="presOf" srcId="{C790672F-197B-4250-A3FE-4B1BAC9E3B99}" destId="{869227CF-AED6-4960-A2F3-1403455024B5}" srcOrd="0" destOrd="0" presId="urn:microsoft.com/office/officeart/2005/8/layout/orgChart1"/>
    <dgm:cxn modelId="{46131A9A-A013-4265-ACA9-3C4C45FC702A}" srcId="{615CCBAA-165E-4709-87B1-AFB114A79FA7}" destId="{E72EFBB1-6A88-446A-B13F-08B13CAEBE4D}" srcOrd="3" destOrd="0" parTransId="{9ABCEAC4-C6E7-4202-8961-52DD61CFF00E}" sibTransId="{C3501F2B-416C-4DFB-AAB1-3C21B6ED6D60}"/>
    <dgm:cxn modelId="{C794F59D-4C63-4D03-A3FD-6210950CC305}" type="presOf" srcId="{E889412A-353B-4941-BA8E-9B9E0991D57C}" destId="{25325AEC-E21D-4580-8360-61E8D0379161}" srcOrd="0" destOrd="0" presId="urn:microsoft.com/office/officeart/2005/8/layout/orgChart1"/>
    <dgm:cxn modelId="{196F2AA1-A55A-4203-9ACB-C5DEF55DAF34}" type="presOf" srcId="{D5C20F99-F4A5-405F-A6F7-D649247DDCE8}" destId="{CC48CBEE-81A9-4A92-AD27-AC2148341E7A}" srcOrd="0" destOrd="0" presId="urn:microsoft.com/office/officeart/2005/8/layout/orgChart1"/>
    <dgm:cxn modelId="{697229AA-15CE-4612-9F5D-F197430D86F4}" type="presOf" srcId="{6985A0BA-D521-4C86-A7B2-0B3507143A1C}" destId="{D35F911E-1A79-4B1E-B780-05C9DB3E6621}" srcOrd="0" destOrd="0" presId="urn:microsoft.com/office/officeart/2005/8/layout/orgChart1"/>
    <dgm:cxn modelId="{A8DF60AB-90B9-4334-8D49-E118F855D074}" srcId="{9EAF255C-1677-4351-BE75-52A9F377D97C}" destId="{36A35C4E-1699-42E8-9B82-E3D06D5E79B5}" srcOrd="1" destOrd="0" parTransId="{5D14D4F5-9D79-4886-97A2-9CDD4A6EA0A8}" sibTransId="{2E05956A-C9AE-45C8-9BDC-B7CA7D00B07A}"/>
    <dgm:cxn modelId="{062AD0AB-DD40-4C78-A8CF-3796C2C66F1E}" type="presOf" srcId="{5305606A-C9C4-4FAC-981D-BF6F4B92F22E}" destId="{C57CA8E4-53AE-48A7-8EDB-6E065FAC1F45}" srcOrd="0" destOrd="0" presId="urn:microsoft.com/office/officeart/2005/8/layout/orgChart1"/>
    <dgm:cxn modelId="{5B8A0FAF-E4A8-44B0-B768-D07C7250FBE9}" type="presOf" srcId="{9ABCEAC4-C6E7-4202-8961-52DD61CFF00E}" destId="{3EFC6592-05F1-4BDE-930E-DAC9FC72E10E}" srcOrd="0" destOrd="0" presId="urn:microsoft.com/office/officeart/2005/8/layout/orgChart1"/>
    <dgm:cxn modelId="{AE9F1BB0-E819-4CAA-B12E-1FF2221574B8}" type="presOf" srcId="{5305606A-C9C4-4FAC-981D-BF6F4B92F22E}" destId="{21521792-0DD9-46BF-B82F-705A2DF40F34}" srcOrd="1" destOrd="0" presId="urn:microsoft.com/office/officeart/2005/8/layout/orgChart1"/>
    <dgm:cxn modelId="{BF4884C2-F7A4-4827-A460-912B983DA1AB}" type="presOf" srcId="{68D2EBC6-34C0-4993-A848-01C675EC9FF5}" destId="{0F4863E2-FE3E-4202-A69D-245545643BBF}" srcOrd="1" destOrd="0" presId="urn:microsoft.com/office/officeart/2005/8/layout/orgChart1"/>
    <dgm:cxn modelId="{9CD983C6-42AF-4B57-9BFA-9F732BB12B4D}" type="presOf" srcId="{A8C39912-4E21-4E89-948A-237434FFA273}" destId="{DFC8004D-A5C3-4A00-B35D-EC2A5F2A26F2}" srcOrd="0" destOrd="0" presId="urn:microsoft.com/office/officeart/2005/8/layout/orgChart1"/>
    <dgm:cxn modelId="{005BF2C7-9DFD-4F6A-BE75-70A1870C6046}" type="presOf" srcId="{36A35C4E-1699-42E8-9B82-E3D06D5E79B5}" destId="{12921C71-5095-4275-B3B3-137623E93852}" srcOrd="0" destOrd="0" presId="urn:microsoft.com/office/officeart/2005/8/layout/orgChart1"/>
    <dgm:cxn modelId="{6E3548D1-CFD7-45ED-9DCA-0528842F3E8D}" type="presOf" srcId="{E72EFBB1-6A88-446A-B13F-08B13CAEBE4D}" destId="{E9702AE4-627E-4790-9704-197A22DAFE95}" srcOrd="0" destOrd="0" presId="urn:microsoft.com/office/officeart/2005/8/layout/orgChart1"/>
    <dgm:cxn modelId="{1EF121D3-79D2-46C5-881F-CAD37EB73361}" type="presOf" srcId="{A8C39912-4E21-4E89-948A-237434FFA273}" destId="{BB03D476-B565-4A6F-A8FD-1CE14DA5417D}" srcOrd="1" destOrd="0" presId="urn:microsoft.com/office/officeart/2005/8/layout/orgChart1"/>
    <dgm:cxn modelId="{CC3176E3-F924-4C07-B094-DF965111B27E}" type="presOf" srcId="{1F1BC605-DC47-4266-A5EA-3B065888C94C}" destId="{227BA4E0-4FE6-4574-9B89-135E51F84A6A}" srcOrd="1" destOrd="0" presId="urn:microsoft.com/office/officeart/2005/8/layout/orgChart1"/>
    <dgm:cxn modelId="{F85DF5E3-EB97-41F9-875A-C42683026447}" type="presOf" srcId="{B735EBAC-06C4-4B87-B2CD-ABF2C5859A35}" destId="{AB8CAAF0-4CF2-441F-8A8C-C9F03F015864}" srcOrd="0" destOrd="0" presId="urn:microsoft.com/office/officeart/2005/8/layout/orgChart1"/>
    <dgm:cxn modelId="{DC6D86E8-9FAF-43FF-931D-99F2C375AB27}" type="presOf" srcId="{DF809900-E07C-4772-9046-1A2E01046A1E}" destId="{0AA56812-5512-42B9-BA96-3E7B7FBE3345}" srcOrd="0" destOrd="0" presId="urn:microsoft.com/office/officeart/2005/8/layout/orgChart1"/>
    <dgm:cxn modelId="{32000FF1-63A5-409B-AB19-D0BC83ACE6F7}" type="presOf" srcId="{6985A0BA-D521-4C86-A7B2-0B3507143A1C}" destId="{23F788A7-2E58-403C-8709-CDF3FE48569D}" srcOrd="1" destOrd="0" presId="urn:microsoft.com/office/officeart/2005/8/layout/orgChart1"/>
    <dgm:cxn modelId="{E7BB48F1-D298-42AB-8FDF-E54EC5B008C7}" srcId="{3B9C215A-9509-4002-A8F3-E7B8184045F4}" destId="{5370FBB0-6350-4315-BFA4-123359909507}" srcOrd="2" destOrd="0" parTransId="{12D82258-4D1C-4441-B510-D310201C9C5B}" sibTransId="{722438CE-452E-4A66-B1F0-E61137272702}"/>
    <dgm:cxn modelId="{72B163FF-DECE-43DD-8358-982CCFC123BA}" srcId="{5370FBB0-6350-4315-BFA4-123359909507}" destId="{6985A0BA-D521-4C86-A7B2-0B3507143A1C}" srcOrd="0" destOrd="0" parTransId="{E889412A-353B-4941-BA8E-9B9E0991D57C}" sibTransId="{144C1512-833D-4D2B-83CA-2965D3AB1E92}"/>
    <dgm:cxn modelId="{37E9E8D3-92E6-4365-9BC7-1973B65C9B76}" type="presParOf" srcId="{723D228A-DF6F-4FEB-8D50-52809206E038}" destId="{7D78D6A6-EE23-454D-8480-2EAD662CE285}" srcOrd="0" destOrd="0" presId="urn:microsoft.com/office/officeart/2005/8/layout/orgChart1"/>
    <dgm:cxn modelId="{3EAFA0A3-8C03-494D-ABF6-8950C9A345FE}" type="presParOf" srcId="{7D78D6A6-EE23-454D-8480-2EAD662CE285}" destId="{47A3C41E-40DF-4C72-820C-5961CF9F104B}" srcOrd="0" destOrd="0" presId="urn:microsoft.com/office/officeart/2005/8/layout/orgChart1"/>
    <dgm:cxn modelId="{A2112D67-8797-42D9-BD60-815F405F2A52}" type="presParOf" srcId="{47A3C41E-40DF-4C72-820C-5961CF9F104B}" destId="{1CA113AA-149D-481B-9CC5-2C3BB4413AC2}" srcOrd="0" destOrd="0" presId="urn:microsoft.com/office/officeart/2005/8/layout/orgChart1"/>
    <dgm:cxn modelId="{77D723D2-470B-4138-8C96-670EFAEF0316}" type="presParOf" srcId="{47A3C41E-40DF-4C72-820C-5961CF9F104B}" destId="{B9CE9C04-0634-413B-B205-BEDA51461E4A}" srcOrd="1" destOrd="0" presId="urn:microsoft.com/office/officeart/2005/8/layout/orgChart1"/>
    <dgm:cxn modelId="{B9F8219D-85C9-49E9-A3FE-EEDB79A7F59E}" type="presParOf" srcId="{7D78D6A6-EE23-454D-8480-2EAD662CE285}" destId="{5AA03F76-848B-427B-B338-E15EC3A82B96}" srcOrd="1" destOrd="0" presId="urn:microsoft.com/office/officeart/2005/8/layout/orgChart1"/>
    <dgm:cxn modelId="{1737E599-24C4-4063-B55D-2D61CE991F2D}" type="presParOf" srcId="{5AA03F76-848B-427B-B338-E15EC3A82B96}" destId="{2CD43839-4453-4F28-ADC6-8096F881594E}" srcOrd="0" destOrd="0" presId="urn:microsoft.com/office/officeart/2005/8/layout/orgChart1"/>
    <dgm:cxn modelId="{447B87A3-F971-4488-9A82-8FD84179C773}" type="presParOf" srcId="{5AA03F76-848B-427B-B338-E15EC3A82B96}" destId="{A9BA0A73-0659-455B-B862-6911C0DF1B0F}" srcOrd="1" destOrd="0" presId="urn:microsoft.com/office/officeart/2005/8/layout/orgChart1"/>
    <dgm:cxn modelId="{DE7CC4C7-2975-4A4F-859E-99B96A68876C}" type="presParOf" srcId="{A9BA0A73-0659-455B-B862-6911C0DF1B0F}" destId="{90849D45-D855-43AC-86D5-771BEE80B296}" srcOrd="0" destOrd="0" presId="urn:microsoft.com/office/officeart/2005/8/layout/orgChart1"/>
    <dgm:cxn modelId="{D743D843-B924-4E7F-9616-9B8A42746995}" type="presParOf" srcId="{90849D45-D855-43AC-86D5-771BEE80B296}" destId="{A5868A37-EB98-4607-B276-37548944CAE4}" srcOrd="0" destOrd="0" presId="urn:microsoft.com/office/officeart/2005/8/layout/orgChart1"/>
    <dgm:cxn modelId="{1B1F9065-7386-4AC5-8B0B-08D89E29B42A}" type="presParOf" srcId="{90849D45-D855-43AC-86D5-771BEE80B296}" destId="{FA4383D4-E335-4F38-863E-5CE687D5CD6B}" srcOrd="1" destOrd="0" presId="urn:microsoft.com/office/officeart/2005/8/layout/orgChart1"/>
    <dgm:cxn modelId="{9916C756-9B5F-48F2-B509-91CCE60B6B62}" type="presParOf" srcId="{A9BA0A73-0659-455B-B862-6911C0DF1B0F}" destId="{FFBFFDF5-D4CC-4DD9-8E53-EC8EC1BAA3C9}" srcOrd="1" destOrd="0" presId="urn:microsoft.com/office/officeart/2005/8/layout/orgChart1"/>
    <dgm:cxn modelId="{E69D1EC7-19B2-4BBB-A2EB-20C788588449}" type="presParOf" srcId="{A9BA0A73-0659-455B-B862-6911C0DF1B0F}" destId="{88626F83-006A-4523-BC0E-D0A93AC02700}" srcOrd="2" destOrd="0" presId="urn:microsoft.com/office/officeart/2005/8/layout/orgChart1"/>
    <dgm:cxn modelId="{A4734DEE-D40A-450A-85ED-4E829428B4B4}" type="presParOf" srcId="{5AA03F76-848B-427B-B338-E15EC3A82B96}" destId="{0AA56812-5512-42B9-BA96-3E7B7FBE3345}" srcOrd="2" destOrd="0" presId="urn:microsoft.com/office/officeart/2005/8/layout/orgChart1"/>
    <dgm:cxn modelId="{87063AD0-B1DC-4379-9342-BA5CA857F2CD}" type="presParOf" srcId="{5AA03F76-848B-427B-B338-E15EC3A82B96}" destId="{DFABE281-7B29-441B-9A4F-CEC23284A60A}" srcOrd="3" destOrd="0" presId="urn:microsoft.com/office/officeart/2005/8/layout/orgChart1"/>
    <dgm:cxn modelId="{DECC2806-2ABB-4DF6-BCB9-1D09CD91143B}" type="presParOf" srcId="{DFABE281-7B29-441B-9A4F-CEC23284A60A}" destId="{187D9E02-A671-40BF-8AFC-230338FC307F}" srcOrd="0" destOrd="0" presId="urn:microsoft.com/office/officeart/2005/8/layout/orgChart1"/>
    <dgm:cxn modelId="{7ABC59BD-F141-4A3B-A28C-84C348F2073F}" type="presParOf" srcId="{187D9E02-A671-40BF-8AFC-230338FC307F}" destId="{8B662CA5-EB67-4926-8839-38CEC9BC26FF}" srcOrd="0" destOrd="0" presId="urn:microsoft.com/office/officeart/2005/8/layout/orgChart1"/>
    <dgm:cxn modelId="{D9A76199-908E-4FDD-BC8A-46A86B527D68}" type="presParOf" srcId="{187D9E02-A671-40BF-8AFC-230338FC307F}" destId="{DAFA323E-98E2-4F98-8503-D75653A2D814}" srcOrd="1" destOrd="0" presId="urn:microsoft.com/office/officeart/2005/8/layout/orgChart1"/>
    <dgm:cxn modelId="{ABB7D43D-CB4A-4345-BFF6-5EE75CA580DB}" type="presParOf" srcId="{DFABE281-7B29-441B-9A4F-CEC23284A60A}" destId="{869EFCEC-33EB-43F3-B9BA-F7D89C3FA6F0}" srcOrd="1" destOrd="0" presId="urn:microsoft.com/office/officeart/2005/8/layout/orgChart1"/>
    <dgm:cxn modelId="{DEA80C0C-758B-4574-875E-F51C27726723}" type="presParOf" srcId="{DFABE281-7B29-441B-9A4F-CEC23284A60A}" destId="{5D396BAF-FA97-4CC3-99D8-F9FBDEB33CED}" srcOrd="2" destOrd="0" presId="urn:microsoft.com/office/officeart/2005/8/layout/orgChart1"/>
    <dgm:cxn modelId="{59B5123B-CE3C-499F-BB75-C0304A468133}" type="presParOf" srcId="{5AA03F76-848B-427B-B338-E15EC3A82B96}" destId="{CC48CBEE-81A9-4A92-AD27-AC2148341E7A}" srcOrd="4" destOrd="0" presId="urn:microsoft.com/office/officeart/2005/8/layout/orgChart1"/>
    <dgm:cxn modelId="{815F40B8-CCC1-4F6E-BECD-C2E5ED2256F0}" type="presParOf" srcId="{5AA03F76-848B-427B-B338-E15EC3A82B96}" destId="{D31A65DE-D9A1-4D98-8434-1F8A51F72939}" srcOrd="5" destOrd="0" presId="urn:microsoft.com/office/officeart/2005/8/layout/orgChart1"/>
    <dgm:cxn modelId="{65309E7E-CEBA-4263-A0BE-22C208D5C23D}" type="presParOf" srcId="{D31A65DE-D9A1-4D98-8434-1F8A51F72939}" destId="{CE47D38A-9400-4178-AB93-BD3BFB0C87BD}" srcOrd="0" destOrd="0" presId="urn:microsoft.com/office/officeart/2005/8/layout/orgChart1"/>
    <dgm:cxn modelId="{9C4497D2-46C8-42FD-B529-9277EADB3E76}" type="presParOf" srcId="{CE47D38A-9400-4178-AB93-BD3BFB0C87BD}" destId="{18FEC91B-EEE6-453C-8456-F2FB9830B0C8}" srcOrd="0" destOrd="0" presId="urn:microsoft.com/office/officeart/2005/8/layout/orgChart1"/>
    <dgm:cxn modelId="{1421B43D-26A9-4E27-9702-8AD3F4A68AF7}" type="presParOf" srcId="{CE47D38A-9400-4178-AB93-BD3BFB0C87BD}" destId="{A4AD9AAA-94AA-4A82-AD98-8118CBCB8788}" srcOrd="1" destOrd="0" presId="urn:microsoft.com/office/officeart/2005/8/layout/orgChart1"/>
    <dgm:cxn modelId="{36458319-C449-4E6F-914A-B2C3EBC9CA92}" type="presParOf" srcId="{D31A65DE-D9A1-4D98-8434-1F8A51F72939}" destId="{EB06211C-C8EA-4D5A-A3EB-82C5520B066E}" srcOrd="1" destOrd="0" presId="urn:microsoft.com/office/officeart/2005/8/layout/orgChart1"/>
    <dgm:cxn modelId="{E16F447A-4B2D-47F8-A941-980FCD2DD0F9}" type="presParOf" srcId="{D31A65DE-D9A1-4D98-8434-1F8A51F72939}" destId="{5FA17C05-B546-43BC-8C26-EB4557EA6A30}" srcOrd="2" destOrd="0" presId="urn:microsoft.com/office/officeart/2005/8/layout/orgChart1"/>
    <dgm:cxn modelId="{23632C49-84D0-4C26-8A4D-BE50D6B5033D}" type="presParOf" srcId="{5AA03F76-848B-427B-B338-E15EC3A82B96}" destId="{3EFC6592-05F1-4BDE-930E-DAC9FC72E10E}" srcOrd="6" destOrd="0" presId="urn:microsoft.com/office/officeart/2005/8/layout/orgChart1"/>
    <dgm:cxn modelId="{562B318A-A512-4AE8-978F-0004E30FE63D}" type="presParOf" srcId="{5AA03F76-848B-427B-B338-E15EC3A82B96}" destId="{E08DADE9-E775-4FFC-875B-B77011DB4E14}" srcOrd="7" destOrd="0" presId="urn:microsoft.com/office/officeart/2005/8/layout/orgChart1"/>
    <dgm:cxn modelId="{9CC658C9-0DE1-4720-894A-2AE352929AC9}" type="presParOf" srcId="{E08DADE9-E775-4FFC-875B-B77011DB4E14}" destId="{B5F8616A-87EF-44E6-BE0B-2861FA914805}" srcOrd="0" destOrd="0" presId="urn:microsoft.com/office/officeart/2005/8/layout/orgChart1"/>
    <dgm:cxn modelId="{7F48A771-82CC-4BDD-8480-60AE05D082E4}" type="presParOf" srcId="{B5F8616A-87EF-44E6-BE0B-2861FA914805}" destId="{E9702AE4-627E-4790-9704-197A22DAFE95}" srcOrd="0" destOrd="0" presId="urn:microsoft.com/office/officeart/2005/8/layout/orgChart1"/>
    <dgm:cxn modelId="{4E7D7F87-0D12-4EB0-95FF-4E3929E2AB2A}" type="presParOf" srcId="{B5F8616A-87EF-44E6-BE0B-2861FA914805}" destId="{710AA0F8-C6B5-499A-AB25-5B333442941F}" srcOrd="1" destOrd="0" presId="urn:microsoft.com/office/officeart/2005/8/layout/orgChart1"/>
    <dgm:cxn modelId="{8F2CEA4C-BDDF-4094-8556-FA0B7ED6EDCA}" type="presParOf" srcId="{E08DADE9-E775-4FFC-875B-B77011DB4E14}" destId="{60975C18-67FE-4F45-82BA-120424B07F9B}" srcOrd="1" destOrd="0" presId="urn:microsoft.com/office/officeart/2005/8/layout/orgChart1"/>
    <dgm:cxn modelId="{42DF60A6-C3E2-4139-84D1-558E5241DAFB}" type="presParOf" srcId="{E08DADE9-E775-4FFC-875B-B77011DB4E14}" destId="{EB0C3266-9347-46D3-A70A-3A7684576AA6}" srcOrd="2" destOrd="0" presId="urn:microsoft.com/office/officeart/2005/8/layout/orgChart1"/>
    <dgm:cxn modelId="{54FEB30C-9949-4994-B742-C4214269ADF1}" type="presParOf" srcId="{7D78D6A6-EE23-454D-8480-2EAD662CE285}" destId="{B7A7A5C6-C76E-4313-825A-AC778D50DD2B}" srcOrd="2" destOrd="0" presId="urn:microsoft.com/office/officeart/2005/8/layout/orgChart1"/>
    <dgm:cxn modelId="{183C556F-237E-428D-9C07-A9D9038522CB}" type="presParOf" srcId="{723D228A-DF6F-4FEB-8D50-52809206E038}" destId="{F78DECD4-9EAB-4F24-BE95-297497F0B0FA}" srcOrd="1" destOrd="0" presId="urn:microsoft.com/office/officeart/2005/8/layout/orgChart1"/>
    <dgm:cxn modelId="{563842E6-FD5B-4197-BA07-B2BE69460134}" type="presParOf" srcId="{F78DECD4-9EAB-4F24-BE95-297497F0B0FA}" destId="{65E525D4-EEEF-409E-868C-3BC69884AFD2}" srcOrd="0" destOrd="0" presId="urn:microsoft.com/office/officeart/2005/8/layout/orgChart1"/>
    <dgm:cxn modelId="{0B1319BE-673D-429B-82EC-E35E0B9EAC49}" type="presParOf" srcId="{65E525D4-EEEF-409E-868C-3BC69884AFD2}" destId="{869227CF-AED6-4960-A2F3-1403455024B5}" srcOrd="0" destOrd="0" presId="urn:microsoft.com/office/officeart/2005/8/layout/orgChart1"/>
    <dgm:cxn modelId="{7B2D1092-415F-4AED-8CC1-53904B629EA6}" type="presParOf" srcId="{65E525D4-EEEF-409E-868C-3BC69884AFD2}" destId="{27B15CE8-6A2D-463A-8CFC-0114F0D9B01C}" srcOrd="1" destOrd="0" presId="urn:microsoft.com/office/officeart/2005/8/layout/orgChart1"/>
    <dgm:cxn modelId="{098050F3-6176-43AD-BC56-CF74B7BD41B1}" type="presParOf" srcId="{F78DECD4-9EAB-4F24-BE95-297497F0B0FA}" destId="{EEA73EDA-AD4B-4151-9EE5-A3431C3A98B5}" srcOrd="1" destOrd="0" presId="urn:microsoft.com/office/officeart/2005/8/layout/orgChart1"/>
    <dgm:cxn modelId="{E33A8657-7B45-4252-AEC1-15C47246AEF0}" type="presParOf" srcId="{EEA73EDA-AD4B-4151-9EE5-A3431C3A98B5}" destId="{AB8CAAF0-4CF2-441F-8A8C-C9F03F015864}" srcOrd="0" destOrd="0" presId="urn:microsoft.com/office/officeart/2005/8/layout/orgChart1"/>
    <dgm:cxn modelId="{80670CED-1246-42C5-BCB9-E3D87C4E9131}" type="presParOf" srcId="{EEA73EDA-AD4B-4151-9EE5-A3431C3A98B5}" destId="{53A8A2A6-B2A8-4D5F-B99F-CBC9CB5E2676}" srcOrd="1" destOrd="0" presId="urn:microsoft.com/office/officeart/2005/8/layout/orgChart1"/>
    <dgm:cxn modelId="{4E93FA51-1798-47C5-BA19-280CEE4679AB}" type="presParOf" srcId="{53A8A2A6-B2A8-4D5F-B99F-CBC9CB5E2676}" destId="{B83BA4FA-72F6-4BC1-8005-32D9756465B7}" srcOrd="0" destOrd="0" presId="urn:microsoft.com/office/officeart/2005/8/layout/orgChart1"/>
    <dgm:cxn modelId="{B9889111-32BA-4684-955F-3D2AE5E1AD74}" type="presParOf" srcId="{B83BA4FA-72F6-4BC1-8005-32D9756465B7}" destId="{436130C0-C0A0-4758-AA06-DB2995403BF6}" srcOrd="0" destOrd="0" presId="urn:microsoft.com/office/officeart/2005/8/layout/orgChart1"/>
    <dgm:cxn modelId="{53C5E5AA-34E5-46EA-AE81-697C712DE37A}" type="presParOf" srcId="{B83BA4FA-72F6-4BC1-8005-32D9756465B7}" destId="{0F4863E2-FE3E-4202-A69D-245545643BBF}" srcOrd="1" destOrd="0" presId="urn:microsoft.com/office/officeart/2005/8/layout/orgChart1"/>
    <dgm:cxn modelId="{C66D3208-513F-4AFC-9AC1-283F3217C466}" type="presParOf" srcId="{53A8A2A6-B2A8-4D5F-B99F-CBC9CB5E2676}" destId="{9BECEEC8-04CF-45CB-9AD8-7035181EDFE5}" srcOrd="1" destOrd="0" presId="urn:microsoft.com/office/officeart/2005/8/layout/orgChart1"/>
    <dgm:cxn modelId="{454A0370-743E-4B59-B0CE-16D0D3420805}" type="presParOf" srcId="{53A8A2A6-B2A8-4D5F-B99F-CBC9CB5E2676}" destId="{5A8688BD-8239-4773-9823-78AC473D0D77}" srcOrd="2" destOrd="0" presId="urn:microsoft.com/office/officeart/2005/8/layout/orgChart1"/>
    <dgm:cxn modelId="{5ABDB1B0-F155-4EF4-8789-95C784B8A4CC}" type="presParOf" srcId="{EEA73EDA-AD4B-4151-9EE5-A3431C3A98B5}" destId="{2794291C-64A8-46A0-A8C1-8819C799D540}" srcOrd="2" destOrd="0" presId="urn:microsoft.com/office/officeart/2005/8/layout/orgChart1"/>
    <dgm:cxn modelId="{D349820B-244C-4106-9109-6C9C74811995}" type="presParOf" srcId="{EEA73EDA-AD4B-4151-9EE5-A3431C3A98B5}" destId="{C4286EB2-1552-4A7F-B1BF-B5D0CFFBB67C}" srcOrd="3" destOrd="0" presId="urn:microsoft.com/office/officeart/2005/8/layout/orgChart1"/>
    <dgm:cxn modelId="{1B4BA14D-874F-473B-B013-07EEFF57C6F0}" type="presParOf" srcId="{C4286EB2-1552-4A7F-B1BF-B5D0CFFBB67C}" destId="{04B4440B-C50C-4B79-9112-37AE98951BCD}" srcOrd="0" destOrd="0" presId="urn:microsoft.com/office/officeart/2005/8/layout/orgChart1"/>
    <dgm:cxn modelId="{11BBDC4C-980E-41CB-88EF-BDC8543DC2F0}" type="presParOf" srcId="{04B4440B-C50C-4B79-9112-37AE98951BCD}" destId="{E7C9F791-5BC8-49DF-BA39-FAED36ACA2F8}" srcOrd="0" destOrd="0" presId="urn:microsoft.com/office/officeart/2005/8/layout/orgChart1"/>
    <dgm:cxn modelId="{9EBBAAC5-32DC-4C0D-A214-55B164C81EB8}" type="presParOf" srcId="{04B4440B-C50C-4B79-9112-37AE98951BCD}" destId="{227BA4E0-4FE6-4574-9B89-135E51F84A6A}" srcOrd="1" destOrd="0" presId="urn:microsoft.com/office/officeart/2005/8/layout/orgChart1"/>
    <dgm:cxn modelId="{BA0421E2-AFF8-4C39-895B-3216610E3F98}" type="presParOf" srcId="{C4286EB2-1552-4A7F-B1BF-B5D0CFFBB67C}" destId="{8DC68EA4-E0A6-425B-9947-3176AA110DDD}" srcOrd="1" destOrd="0" presId="urn:microsoft.com/office/officeart/2005/8/layout/orgChart1"/>
    <dgm:cxn modelId="{47014DC7-F1C3-41A9-B357-D7BA9943E00F}" type="presParOf" srcId="{C4286EB2-1552-4A7F-B1BF-B5D0CFFBB67C}" destId="{4EFB5DB1-2759-4FEF-8C80-1A935580B7C1}" srcOrd="2" destOrd="0" presId="urn:microsoft.com/office/officeart/2005/8/layout/orgChart1"/>
    <dgm:cxn modelId="{23BAAF60-997E-45A6-BF8A-3E1C3ACCBFCD}" type="presParOf" srcId="{EEA73EDA-AD4B-4151-9EE5-A3431C3A98B5}" destId="{94844056-F66A-4A72-B816-348E53546F59}" srcOrd="4" destOrd="0" presId="urn:microsoft.com/office/officeart/2005/8/layout/orgChart1"/>
    <dgm:cxn modelId="{9D2B8617-9D18-4070-90F9-2D8F7B348D18}" type="presParOf" srcId="{EEA73EDA-AD4B-4151-9EE5-A3431C3A98B5}" destId="{4373034D-D013-45B8-B250-FC5C469BDC1C}" srcOrd="5" destOrd="0" presId="urn:microsoft.com/office/officeart/2005/8/layout/orgChart1"/>
    <dgm:cxn modelId="{52B21685-3216-4BD9-B193-30733C91386E}" type="presParOf" srcId="{4373034D-D013-45B8-B250-FC5C469BDC1C}" destId="{17A21482-8FA6-4BE7-82F2-B8CCC1E7F929}" srcOrd="0" destOrd="0" presId="urn:microsoft.com/office/officeart/2005/8/layout/orgChart1"/>
    <dgm:cxn modelId="{789C9007-901F-40CE-971D-1428311F6546}" type="presParOf" srcId="{17A21482-8FA6-4BE7-82F2-B8CCC1E7F929}" destId="{5FBB1DFA-1834-4D81-94B4-C1CFF633C10A}" srcOrd="0" destOrd="0" presId="urn:microsoft.com/office/officeart/2005/8/layout/orgChart1"/>
    <dgm:cxn modelId="{99FC676D-6878-45C0-969A-54EE7C988666}" type="presParOf" srcId="{17A21482-8FA6-4BE7-82F2-B8CCC1E7F929}" destId="{81C6906B-1D03-4854-A089-DF656DD6B295}" srcOrd="1" destOrd="0" presId="urn:microsoft.com/office/officeart/2005/8/layout/orgChart1"/>
    <dgm:cxn modelId="{853E472A-3F3E-4BDF-8B73-182EF2AB2BEB}" type="presParOf" srcId="{4373034D-D013-45B8-B250-FC5C469BDC1C}" destId="{99B8F0F7-1E94-406A-BC19-5AFC8C2377FF}" srcOrd="1" destOrd="0" presId="urn:microsoft.com/office/officeart/2005/8/layout/orgChart1"/>
    <dgm:cxn modelId="{757C16B2-5760-4F95-9608-C0CDE2B5DA9D}" type="presParOf" srcId="{4373034D-D013-45B8-B250-FC5C469BDC1C}" destId="{965A0EDF-11CC-4149-9FAA-8461FBAF7225}" srcOrd="2" destOrd="0" presId="urn:microsoft.com/office/officeart/2005/8/layout/orgChart1"/>
    <dgm:cxn modelId="{9B64C2B9-C0D8-4F51-AD5C-3CBD7DC1E57A}" type="presParOf" srcId="{EEA73EDA-AD4B-4151-9EE5-A3431C3A98B5}" destId="{9C62A9D5-CD33-4D4B-B230-3BA2C046EC1F}" srcOrd="6" destOrd="0" presId="urn:microsoft.com/office/officeart/2005/8/layout/orgChart1"/>
    <dgm:cxn modelId="{5E04E7C1-ABAF-4C26-B447-57C78E28190C}" type="presParOf" srcId="{EEA73EDA-AD4B-4151-9EE5-A3431C3A98B5}" destId="{02BE6C57-4C5B-4BD4-BA00-DC742C60BD75}" srcOrd="7" destOrd="0" presId="urn:microsoft.com/office/officeart/2005/8/layout/orgChart1"/>
    <dgm:cxn modelId="{2670C43A-7009-410B-8ABF-E58A4862340D}" type="presParOf" srcId="{02BE6C57-4C5B-4BD4-BA00-DC742C60BD75}" destId="{DAF26D83-8A49-4555-A50D-C48C07090961}" srcOrd="0" destOrd="0" presId="urn:microsoft.com/office/officeart/2005/8/layout/orgChart1"/>
    <dgm:cxn modelId="{0A79F7D4-457D-4E79-ABF1-5C3800BC41BA}" type="presParOf" srcId="{DAF26D83-8A49-4555-A50D-C48C07090961}" destId="{DFC8004D-A5C3-4A00-B35D-EC2A5F2A26F2}" srcOrd="0" destOrd="0" presId="urn:microsoft.com/office/officeart/2005/8/layout/orgChart1"/>
    <dgm:cxn modelId="{13171B7F-816A-4A8F-A88B-70EB85F6D809}" type="presParOf" srcId="{DAF26D83-8A49-4555-A50D-C48C07090961}" destId="{BB03D476-B565-4A6F-A8FD-1CE14DA5417D}" srcOrd="1" destOrd="0" presId="urn:microsoft.com/office/officeart/2005/8/layout/orgChart1"/>
    <dgm:cxn modelId="{B60D64C5-2CAA-4F37-BA4D-F78CB365BACA}" type="presParOf" srcId="{02BE6C57-4C5B-4BD4-BA00-DC742C60BD75}" destId="{F72996E4-7267-48A8-81C8-E7EC13714F8C}" srcOrd="1" destOrd="0" presId="urn:microsoft.com/office/officeart/2005/8/layout/orgChart1"/>
    <dgm:cxn modelId="{A6CABB02-FEC3-41AE-B422-16421E2AC70C}" type="presParOf" srcId="{02BE6C57-4C5B-4BD4-BA00-DC742C60BD75}" destId="{140BEBE0-EBEB-4E8C-999F-826DD6E02348}" srcOrd="2" destOrd="0" presId="urn:microsoft.com/office/officeart/2005/8/layout/orgChart1"/>
    <dgm:cxn modelId="{51CAD764-FB81-4EED-BC3F-7196F76046BB}" type="presParOf" srcId="{F78DECD4-9EAB-4F24-BE95-297497F0B0FA}" destId="{77DDED5A-89DA-4129-A4E6-55516D1E6683}" srcOrd="2" destOrd="0" presId="urn:microsoft.com/office/officeart/2005/8/layout/orgChart1"/>
    <dgm:cxn modelId="{8E5052A2-9216-437B-8AC2-FFBB523C86E5}" type="presParOf" srcId="{723D228A-DF6F-4FEB-8D50-52809206E038}" destId="{4424FA94-E70C-4BFB-BC9B-1BBE07930CE7}" srcOrd="2" destOrd="0" presId="urn:microsoft.com/office/officeart/2005/8/layout/orgChart1"/>
    <dgm:cxn modelId="{8D75DF67-5C50-4519-BE74-39A6374B1DC9}" type="presParOf" srcId="{4424FA94-E70C-4BFB-BC9B-1BBE07930CE7}" destId="{D5E96F44-6D62-4CDB-8E7B-11CBE198A16C}" srcOrd="0" destOrd="0" presId="urn:microsoft.com/office/officeart/2005/8/layout/orgChart1"/>
    <dgm:cxn modelId="{48161991-C3B4-4253-B7CC-A20F51524578}" type="presParOf" srcId="{D5E96F44-6D62-4CDB-8E7B-11CBE198A16C}" destId="{F857EABA-A43C-4A9D-9218-3166DD843333}" srcOrd="0" destOrd="0" presId="urn:microsoft.com/office/officeart/2005/8/layout/orgChart1"/>
    <dgm:cxn modelId="{051360ED-C923-44B8-810C-FD6ACC862BBA}" type="presParOf" srcId="{D5E96F44-6D62-4CDB-8E7B-11CBE198A16C}" destId="{51FA811C-99F6-4A16-86D9-CECB6716FD19}" srcOrd="1" destOrd="0" presId="urn:microsoft.com/office/officeart/2005/8/layout/orgChart1"/>
    <dgm:cxn modelId="{9D2FCF35-B234-4B5D-AA8B-01C0CCA9FEB7}" type="presParOf" srcId="{4424FA94-E70C-4BFB-BC9B-1BBE07930CE7}" destId="{2FAAF0BF-D9FC-4FC7-87DD-4EB096C80C51}" srcOrd="1" destOrd="0" presId="urn:microsoft.com/office/officeart/2005/8/layout/orgChart1"/>
    <dgm:cxn modelId="{0C8F7364-C511-44E0-8D3E-CD89B9748050}" type="presParOf" srcId="{2FAAF0BF-D9FC-4FC7-87DD-4EB096C80C51}" destId="{25325AEC-E21D-4580-8360-61E8D0379161}" srcOrd="0" destOrd="0" presId="urn:microsoft.com/office/officeart/2005/8/layout/orgChart1"/>
    <dgm:cxn modelId="{B47453DD-7850-4D16-B4D9-4FE825E4C8D1}" type="presParOf" srcId="{2FAAF0BF-D9FC-4FC7-87DD-4EB096C80C51}" destId="{2145BA02-3BDD-497A-8B71-BA462905EFE7}" srcOrd="1" destOrd="0" presId="urn:microsoft.com/office/officeart/2005/8/layout/orgChart1"/>
    <dgm:cxn modelId="{5DC60B4B-3AE9-48B8-828B-CD7B8FCAFCBF}" type="presParOf" srcId="{2145BA02-3BDD-497A-8B71-BA462905EFE7}" destId="{C7BEA05A-A14C-47B7-AC00-2B935863C7CD}" srcOrd="0" destOrd="0" presId="urn:microsoft.com/office/officeart/2005/8/layout/orgChart1"/>
    <dgm:cxn modelId="{1D7B014B-6A44-4AA1-BD03-E99D803BD130}" type="presParOf" srcId="{C7BEA05A-A14C-47B7-AC00-2B935863C7CD}" destId="{D35F911E-1A79-4B1E-B780-05C9DB3E6621}" srcOrd="0" destOrd="0" presId="urn:microsoft.com/office/officeart/2005/8/layout/orgChart1"/>
    <dgm:cxn modelId="{E58CC541-0518-4755-8806-0D589C78E1D0}" type="presParOf" srcId="{C7BEA05A-A14C-47B7-AC00-2B935863C7CD}" destId="{23F788A7-2E58-403C-8709-CDF3FE48569D}" srcOrd="1" destOrd="0" presId="urn:microsoft.com/office/officeart/2005/8/layout/orgChart1"/>
    <dgm:cxn modelId="{A35888CF-2966-4456-98EB-7EE4194E1CA9}" type="presParOf" srcId="{2145BA02-3BDD-497A-8B71-BA462905EFE7}" destId="{4A3E314A-1B30-4433-A960-923D683BCF3D}" srcOrd="1" destOrd="0" presId="urn:microsoft.com/office/officeart/2005/8/layout/orgChart1"/>
    <dgm:cxn modelId="{208BD154-C7A6-4088-9E56-9BFA048243A5}" type="presParOf" srcId="{2145BA02-3BDD-497A-8B71-BA462905EFE7}" destId="{F01662C5-F8F9-41CD-97B9-6E927D434A66}" srcOrd="2" destOrd="0" presId="urn:microsoft.com/office/officeart/2005/8/layout/orgChart1"/>
    <dgm:cxn modelId="{F62C034C-D804-4E99-A828-F0C960F33A16}" type="presParOf" srcId="{2FAAF0BF-D9FC-4FC7-87DD-4EB096C80C51}" destId="{F5B93C23-C9EA-42FD-871D-7B507335AED1}" srcOrd="2" destOrd="0" presId="urn:microsoft.com/office/officeart/2005/8/layout/orgChart1"/>
    <dgm:cxn modelId="{2D856EDC-7AA5-47C8-A5AE-22C6C0929430}" type="presParOf" srcId="{2FAAF0BF-D9FC-4FC7-87DD-4EB096C80C51}" destId="{C501E1EF-881D-4AC4-AA35-A5B9A7059CD7}" srcOrd="3" destOrd="0" presId="urn:microsoft.com/office/officeart/2005/8/layout/orgChart1"/>
    <dgm:cxn modelId="{CCD31931-AA19-44AC-851F-32155962F050}" type="presParOf" srcId="{C501E1EF-881D-4AC4-AA35-A5B9A7059CD7}" destId="{E81F57AF-F2FA-4991-9B52-63390D8F03FB}" srcOrd="0" destOrd="0" presId="urn:microsoft.com/office/officeart/2005/8/layout/orgChart1"/>
    <dgm:cxn modelId="{F8D818BF-151F-4929-810C-2E0F075576AB}" type="presParOf" srcId="{E81F57AF-F2FA-4991-9B52-63390D8F03FB}" destId="{8ACB459A-835F-4E35-89BC-53E4AF026032}" srcOrd="0" destOrd="0" presId="urn:microsoft.com/office/officeart/2005/8/layout/orgChart1"/>
    <dgm:cxn modelId="{CA120754-47E6-4E2E-A031-5435560A26D9}" type="presParOf" srcId="{E81F57AF-F2FA-4991-9B52-63390D8F03FB}" destId="{523A13EC-406C-4E9E-AADF-FC785B534FF8}" srcOrd="1" destOrd="0" presId="urn:microsoft.com/office/officeart/2005/8/layout/orgChart1"/>
    <dgm:cxn modelId="{266CEA02-FB8E-4B4C-84C8-4AAE045E8DEB}" type="presParOf" srcId="{C501E1EF-881D-4AC4-AA35-A5B9A7059CD7}" destId="{A0A8147A-C1D5-48B9-9704-B97B1EFCF2CE}" srcOrd="1" destOrd="0" presId="urn:microsoft.com/office/officeart/2005/8/layout/orgChart1"/>
    <dgm:cxn modelId="{630A6486-E37A-4A52-A2F0-7887437519F5}" type="presParOf" srcId="{C501E1EF-881D-4AC4-AA35-A5B9A7059CD7}" destId="{7295E2B8-5DAB-4E62-BBC4-CA2801DA34A6}" srcOrd="2" destOrd="0" presId="urn:microsoft.com/office/officeart/2005/8/layout/orgChart1"/>
    <dgm:cxn modelId="{275A0004-6A3B-47FF-B7D7-493549DF89B4}" type="presParOf" srcId="{2FAAF0BF-D9FC-4FC7-87DD-4EB096C80C51}" destId="{83097EAC-0CFA-4BF0-9AE4-28A98C861B84}" srcOrd="4" destOrd="0" presId="urn:microsoft.com/office/officeart/2005/8/layout/orgChart1"/>
    <dgm:cxn modelId="{1552F848-9914-4793-A9D4-F6964DFB7287}" type="presParOf" srcId="{2FAAF0BF-D9FC-4FC7-87DD-4EB096C80C51}" destId="{E5208614-DC77-4419-9B7A-C8BF52030AA3}" srcOrd="5" destOrd="0" presId="urn:microsoft.com/office/officeart/2005/8/layout/orgChart1"/>
    <dgm:cxn modelId="{2C8CC661-5C88-45A5-9E80-BD4C8E82ABA3}" type="presParOf" srcId="{E5208614-DC77-4419-9B7A-C8BF52030AA3}" destId="{32045072-D7A5-4B3A-9ADC-1EE6430F8AA9}" srcOrd="0" destOrd="0" presId="urn:microsoft.com/office/officeart/2005/8/layout/orgChart1"/>
    <dgm:cxn modelId="{76114D11-CC39-4C5B-B1F6-394B59800004}" type="presParOf" srcId="{32045072-D7A5-4B3A-9ADC-1EE6430F8AA9}" destId="{C57CA8E4-53AE-48A7-8EDB-6E065FAC1F45}" srcOrd="0" destOrd="0" presId="urn:microsoft.com/office/officeart/2005/8/layout/orgChart1"/>
    <dgm:cxn modelId="{BF2B855D-FEC0-42BE-BA63-D9BE015F6729}" type="presParOf" srcId="{32045072-D7A5-4B3A-9ADC-1EE6430F8AA9}" destId="{21521792-0DD9-46BF-B82F-705A2DF40F34}" srcOrd="1" destOrd="0" presId="urn:microsoft.com/office/officeart/2005/8/layout/orgChart1"/>
    <dgm:cxn modelId="{A40F713B-AF5B-43AD-BF7B-A3CA59162A01}" type="presParOf" srcId="{E5208614-DC77-4419-9B7A-C8BF52030AA3}" destId="{681FF505-5515-4D87-915F-F8705BAB5418}" srcOrd="1" destOrd="0" presId="urn:microsoft.com/office/officeart/2005/8/layout/orgChart1"/>
    <dgm:cxn modelId="{C9CF2505-8A3F-4919-A6C1-E514D8DB541B}" type="presParOf" srcId="{E5208614-DC77-4419-9B7A-C8BF52030AA3}" destId="{B65A6401-6403-4777-9162-6BB80A194577}" srcOrd="2" destOrd="0" presId="urn:microsoft.com/office/officeart/2005/8/layout/orgChart1"/>
    <dgm:cxn modelId="{22DB77BD-8DEA-4C0B-9E13-9D8213D855C3}" type="presParOf" srcId="{4424FA94-E70C-4BFB-BC9B-1BBE07930CE7}" destId="{26B2A186-3CC3-4733-BD44-E92A8B06B603}" srcOrd="2" destOrd="0" presId="urn:microsoft.com/office/officeart/2005/8/layout/orgChart1"/>
    <dgm:cxn modelId="{AFAFE7CA-2CC7-47FE-83D5-413803CD9987}" type="presParOf" srcId="{723D228A-DF6F-4FEB-8D50-52809206E038}" destId="{7E274B5A-952A-4598-8A7D-50601686EBCE}" srcOrd="3" destOrd="0" presId="urn:microsoft.com/office/officeart/2005/8/layout/orgChart1"/>
    <dgm:cxn modelId="{0A6B3FD6-2CAB-4D0A-A622-FD6D151A149A}" type="presParOf" srcId="{7E274B5A-952A-4598-8A7D-50601686EBCE}" destId="{439B5402-9D95-4807-A0FB-BBC70A5873E7}" srcOrd="0" destOrd="0" presId="urn:microsoft.com/office/officeart/2005/8/layout/orgChart1"/>
    <dgm:cxn modelId="{4334ED6A-FDB1-47C1-A935-349812729941}" type="presParOf" srcId="{439B5402-9D95-4807-A0FB-BBC70A5873E7}" destId="{8B742486-80A4-4F19-99F7-641F66DBCD88}" srcOrd="0" destOrd="0" presId="urn:microsoft.com/office/officeart/2005/8/layout/orgChart1"/>
    <dgm:cxn modelId="{69F9B997-B80E-4691-B680-6D73CF2372E9}" type="presParOf" srcId="{439B5402-9D95-4807-A0FB-BBC70A5873E7}" destId="{BBF717B9-D2AC-4682-AF41-F4A72BE35DD9}" srcOrd="1" destOrd="0" presId="urn:microsoft.com/office/officeart/2005/8/layout/orgChart1"/>
    <dgm:cxn modelId="{3A26A012-9730-4AE7-A1F0-8DF3B0571CE7}" type="presParOf" srcId="{7E274B5A-952A-4598-8A7D-50601686EBCE}" destId="{9694E581-3CD1-408C-8CC8-D3F4A4FBF7F2}" srcOrd="1" destOrd="0" presId="urn:microsoft.com/office/officeart/2005/8/layout/orgChart1"/>
    <dgm:cxn modelId="{8BC65792-BF4C-4198-AE35-746D031F946C}" type="presParOf" srcId="{9694E581-3CD1-408C-8CC8-D3F4A4FBF7F2}" destId="{12A5F1CE-A189-4280-83F2-42A90CD25422}" srcOrd="0" destOrd="0" presId="urn:microsoft.com/office/officeart/2005/8/layout/orgChart1"/>
    <dgm:cxn modelId="{98EF7D5D-BC6B-4950-85E0-35B0054E3908}" type="presParOf" srcId="{9694E581-3CD1-408C-8CC8-D3F4A4FBF7F2}" destId="{EE3CA81A-F4A6-4E3C-B585-877C06001E7C}" srcOrd="1" destOrd="0" presId="urn:microsoft.com/office/officeart/2005/8/layout/orgChart1"/>
    <dgm:cxn modelId="{5E117211-55E1-4EEE-83D9-99A05CB77C63}" type="presParOf" srcId="{EE3CA81A-F4A6-4E3C-B585-877C06001E7C}" destId="{BE3E4BA6-87FA-4D05-B10A-1CEAEE2693C3}" srcOrd="0" destOrd="0" presId="urn:microsoft.com/office/officeart/2005/8/layout/orgChart1"/>
    <dgm:cxn modelId="{B09A9F09-DD27-45DA-A624-EAE733C226A0}" type="presParOf" srcId="{BE3E4BA6-87FA-4D05-B10A-1CEAEE2693C3}" destId="{599833BB-5043-4FC2-9480-CDF78D55F893}" srcOrd="0" destOrd="0" presId="urn:microsoft.com/office/officeart/2005/8/layout/orgChart1"/>
    <dgm:cxn modelId="{372111EB-8A08-4775-9177-9EDE652E4EDB}" type="presParOf" srcId="{BE3E4BA6-87FA-4D05-B10A-1CEAEE2693C3}" destId="{467A8746-8BA3-4318-A8E9-986DA99C5CD1}" srcOrd="1" destOrd="0" presId="urn:microsoft.com/office/officeart/2005/8/layout/orgChart1"/>
    <dgm:cxn modelId="{AF4157B3-0E22-4A44-9064-2F2725C224D4}" type="presParOf" srcId="{EE3CA81A-F4A6-4E3C-B585-877C06001E7C}" destId="{64072764-0E05-4D87-B835-69A1684871B8}" srcOrd="1" destOrd="0" presId="urn:microsoft.com/office/officeart/2005/8/layout/orgChart1"/>
    <dgm:cxn modelId="{6ED81BFD-D862-473F-8B5D-E66EB0483FC8}" type="presParOf" srcId="{EE3CA81A-F4A6-4E3C-B585-877C06001E7C}" destId="{B70D770A-1A7A-44D9-8192-BECB497DDDAB}" srcOrd="2" destOrd="0" presId="urn:microsoft.com/office/officeart/2005/8/layout/orgChart1"/>
    <dgm:cxn modelId="{26496184-0B7C-4164-A49F-0E77C9AC8146}" type="presParOf" srcId="{9694E581-3CD1-408C-8CC8-D3F4A4FBF7F2}" destId="{71B392B9-510F-4A6D-9FCA-5B16FDF58154}" srcOrd="2" destOrd="0" presId="urn:microsoft.com/office/officeart/2005/8/layout/orgChart1"/>
    <dgm:cxn modelId="{5FD47342-52E3-4CBD-9235-0A85000CC93D}" type="presParOf" srcId="{9694E581-3CD1-408C-8CC8-D3F4A4FBF7F2}" destId="{A640F580-02C3-44A3-80F5-BFAEFD11489B}" srcOrd="3" destOrd="0" presId="urn:microsoft.com/office/officeart/2005/8/layout/orgChart1"/>
    <dgm:cxn modelId="{A5BBC2BC-30C2-4156-9F9B-0E62BDD606C2}" type="presParOf" srcId="{A640F580-02C3-44A3-80F5-BFAEFD11489B}" destId="{735CF5D5-6C01-4414-AC1E-97AC2A0E6DB9}" srcOrd="0" destOrd="0" presId="urn:microsoft.com/office/officeart/2005/8/layout/orgChart1"/>
    <dgm:cxn modelId="{02A9318A-198F-4201-9E5A-90343118ED73}" type="presParOf" srcId="{735CF5D5-6C01-4414-AC1E-97AC2A0E6DB9}" destId="{12921C71-5095-4275-B3B3-137623E93852}" srcOrd="0" destOrd="0" presId="urn:microsoft.com/office/officeart/2005/8/layout/orgChart1"/>
    <dgm:cxn modelId="{630152B0-53F3-443D-8592-BF97829D95DB}" type="presParOf" srcId="{735CF5D5-6C01-4414-AC1E-97AC2A0E6DB9}" destId="{29AC6387-3DA4-4B38-8334-A75567E6EC53}" srcOrd="1" destOrd="0" presId="urn:microsoft.com/office/officeart/2005/8/layout/orgChart1"/>
    <dgm:cxn modelId="{9BE23246-00C9-4FF8-9D8D-924667C582D3}" type="presParOf" srcId="{A640F580-02C3-44A3-80F5-BFAEFD11489B}" destId="{E9B9C1AE-CDA2-469B-AEB4-F28F798B8419}" srcOrd="1" destOrd="0" presId="urn:microsoft.com/office/officeart/2005/8/layout/orgChart1"/>
    <dgm:cxn modelId="{66C7D785-49AA-4F97-B700-87C352E4879D}" type="presParOf" srcId="{A640F580-02C3-44A3-80F5-BFAEFD11489B}" destId="{15001D39-B427-4B53-8D6E-FB4601598C84}" srcOrd="2" destOrd="0" presId="urn:microsoft.com/office/officeart/2005/8/layout/orgChart1"/>
    <dgm:cxn modelId="{0DCE61AB-2A21-45FE-B401-B74D38F9A627}" type="presParOf" srcId="{7E274B5A-952A-4598-8A7D-50601686EBCE}" destId="{6C88B152-A16E-4ECB-B58C-F671405E1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678BE-8537-462D-92F5-4DBE33C435D3}">
      <dsp:nvSpPr>
        <dsp:cNvPr id="0" name=""/>
        <dsp:cNvSpPr/>
      </dsp:nvSpPr>
      <dsp:spPr>
        <a:xfrm>
          <a:off x="2631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kern="1200" dirty="0">
              <a:latin typeface="+mj-lt"/>
              <a:cs typeface="Times New Roman" panose="02020603050405020304" pitchFamily="18" charset="0"/>
            </a:rPr>
            <a:t>vek</a:t>
          </a:r>
        </a:p>
      </dsp:txBody>
      <dsp:txXfrm>
        <a:off x="2631" y="504739"/>
        <a:ext cx="2087647" cy="1252588"/>
      </dsp:txXfrm>
    </dsp:sp>
    <dsp:sp modelId="{B1BA460D-24D7-4228-8175-68C1B6795944}">
      <dsp:nvSpPr>
        <dsp:cNvPr id="0" name=""/>
        <dsp:cNvSpPr/>
      </dsp:nvSpPr>
      <dsp:spPr>
        <a:xfrm>
          <a:off x="2299043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215404"/>
                <a:satOff val="-1181"/>
                <a:lumOff val="-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15404"/>
                <a:satOff val="-1181"/>
                <a:lumOff val="-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15404"/>
                <a:satOff val="-1181"/>
                <a:lumOff val="-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jog – konzultatív szerep</a:t>
          </a:r>
        </a:p>
      </dsp:txBody>
      <dsp:txXfrm>
        <a:off x="2299043" y="504739"/>
        <a:ext cx="2087647" cy="1252588"/>
      </dsp:txXfrm>
    </dsp:sp>
    <dsp:sp modelId="{9C1F1972-DEF5-4D52-8753-ABF06231B44C}">
      <dsp:nvSpPr>
        <dsp:cNvPr id="0" name=""/>
        <dsp:cNvSpPr/>
      </dsp:nvSpPr>
      <dsp:spPr>
        <a:xfrm>
          <a:off x="4595456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430808"/>
                <a:satOff val="-2361"/>
                <a:lumOff val="-3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30808"/>
                <a:satOff val="-2361"/>
                <a:lumOff val="-3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30808"/>
                <a:satOff val="-2361"/>
                <a:lumOff val="-3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4595456" y="504739"/>
        <a:ext cx="2087647" cy="1252588"/>
      </dsp:txXfrm>
    </dsp:sp>
    <dsp:sp modelId="{7EE5ADDB-EFD7-4969-87A2-DA013B68D289}">
      <dsp:nvSpPr>
        <dsp:cNvPr id="0" name=""/>
        <dsp:cNvSpPr/>
      </dsp:nvSpPr>
      <dsp:spPr>
        <a:xfrm>
          <a:off x="6891868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646213"/>
                <a:satOff val="-3542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46213"/>
                <a:satOff val="-3542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46213"/>
                <a:satOff val="-3542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sp:txBody>
      <dsp:txXfrm>
        <a:off x="6891868" y="504739"/>
        <a:ext cx="2087647" cy="1252588"/>
      </dsp:txXfrm>
    </dsp:sp>
    <dsp:sp modelId="{358D0C3F-9FED-4798-963E-F724A8C5FEAB}">
      <dsp:nvSpPr>
        <dsp:cNvPr id="0" name=""/>
        <dsp:cNvSpPr/>
      </dsp:nvSpPr>
      <dsp:spPr>
        <a:xfrm>
          <a:off x="2631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861617"/>
                <a:satOff val="-4723"/>
                <a:lumOff val="-67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61617"/>
                <a:satOff val="-4723"/>
                <a:lumOff val="-67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61617"/>
                <a:satOff val="-4723"/>
                <a:lumOff val="-67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amelyre létrehozzák</a:t>
          </a:r>
        </a:p>
      </dsp:txBody>
      <dsp:txXfrm>
        <a:off x="2631" y="1966093"/>
        <a:ext cx="2087647" cy="1252588"/>
      </dsp:txXfrm>
    </dsp:sp>
    <dsp:sp modelId="{134AEBB8-C312-421C-82FF-E23C539BA481}">
      <dsp:nvSpPr>
        <dsp:cNvPr id="0" name=""/>
        <dsp:cNvSpPr/>
      </dsp:nvSpPr>
      <dsp:spPr>
        <a:xfrm>
          <a:off x="2299043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077021"/>
                <a:satOff val="-5903"/>
                <a:lumOff val="-84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77021"/>
                <a:satOff val="-5903"/>
                <a:lumOff val="-84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77021"/>
                <a:satOff val="-5903"/>
                <a:lumOff val="-84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sp:txBody>
      <dsp:txXfrm>
        <a:off x="2299043" y="1966093"/>
        <a:ext cx="2087647" cy="1252588"/>
      </dsp:txXfrm>
    </dsp:sp>
    <dsp:sp modelId="{7BBF6754-B740-4C24-B0C8-5DDE99D0027D}">
      <dsp:nvSpPr>
        <dsp:cNvPr id="0" name=""/>
        <dsp:cNvSpPr/>
      </dsp:nvSpPr>
      <dsp:spPr>
        <a:xfrm>
          <a:off x="4595456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292425"/>
                <a:satOff val="-7084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92425"/>
                <a:satOff val="-7084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92425"/>
                <a:satOff val="-7084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jogi személyiség</a:t>
          </a:r>
        </a:p>
      </dsp:txBody>
      <dsp:txXfrm>
        <a:off x="4595456" y="1966093"/>
        <a:ext cx="2087647" cy="1252588"/>
      </dsp:txXfrm>
    </dsp:sp>
    <dsp:sp modelId="{12D98F32-0893-4392-9EE5-772630A2C153}">
      <dsp:nvSpPr>
        <dsp:cNvPr id="0" name=""/>
        <dsp:cNvSpPr/>
      </dsp:nvSpPr>
      <dsp:spPr>
        <a:xfrm>
          <a:off x="6891868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507830"/>
                <a:satOff val="-8265"/>
                <a:lumOff val="-11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07830"/>
                <a:satOff val="-8265"/>
                <a:lumOff val="-11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07830"/>
                <a:satOff val="-8265"/>
                <a:lumOff val="-11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891868" y="1966093"/>
        <a:ext cx="2087647" cy="1252588"/>
      </dsp:txXfrm>
    </dsp:sp>
    <dsp:sp modelId="{47E6B6C7-D205-4DDD-AFFF-AB020ACBB62D}">
      <dsp:nvSpPr>
        <dsp:cNvPr id="0" name=""/>
        <dsp:cNvSpPr/>
      </dsp:nvSpPr>
      <dsp:spPr>
        <a:xfrm>
          <a:off x="2299043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723234"/>
                <a:satOff val="-9445"/>
                <a:lumOff val="-1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23234"/>
                <a:satOff val="-9445"/>
                <a:lumOff val="-1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23234"/>
                <a:satOff val="-9445"/>
                <a:lumOff val="-1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sp:txBody>
      <dsp:txXfrm>
        <a:off x="2299043" y="3427446"/>
        <a:ext cx="2087647" cy="1252588"/>
      </dsp:txXfrm>
    </dsp:sp>
    <dsp:sp modelId="{0F02073F-A534-4088-B34D-C832FACAD472}">
      <dsp:nvSpPr>
        <dsp:cNvPr id="0" name=""/>
        <dsp:cNvSpPr/>
      </dsp:nvSpPr>
      <dsp:spPr>
        <a:xfrm>
          <a:off x="4595456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sp:txBody>
      <dsp:txXfrm>
        <a:off x="4595456" y="3427446"/>
        <a:ext cx="2087647" cy="125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6530-4528-4DA9-A27E-8DF1B5E3CAD2}">
      <dsp:nvSpPr>
        <dsp:cNvPr id="0" name=""/>
        <dsp:cNvSpPr/>
      </dsp:nvSpPr>
      <dsp:spPr>
        <a:xfrm>
          <a:off x="148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szakmai irányítás</a:t>
          </a:r>
        </a:p>
      </dsp:txBody>
      <dsp:txXfrm>
        <a:off x="78822" y="221348"/>
        <a:ext cx="1819559" cy="1429511"/>
      </dsp:txXfrm>
    </dsp:sp>
    <dsp:sp modelId="{3DB5FE78-CBB7-483A-B21D-ED053F30BA76}">
      <dsp:nvSpPr>
        <dsp:cNvPr id="0" name=""/>
        <dsp:cNvSpPr/>
      </dsp:nvSpPr>
      <dsp:spPr>
        <a:xfrm>
          <a:off x="2136021" y="363578"/>
          <a:ext cx="1145050" cy="114505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7797" y="801445"/>
        <a:ext cx="841498" cy="269316"/>
      </dsp:txXfrm>
    </dsp:sp>
    <dsp:sp modelId="{B1826A60-7D84-4457-9F2B-BEFA6673A267}">
      <dsp:nvSpPr>
        <dsp:cNvPr id="0" name=""/>
        <dsp:cNvSpPr/>
      </dsp:nvSpPr>
      <dsp:spPr>
        <a:xfrm>
          <a:off x="344137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kern="12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3518712" y="221348"/>
        <a:ext cx="1819559" cy="1429511"/>
      </dsp:txXfrm>
    </dsp:sp>
    <dsp:sp modelId="{7239DA9D-A062-4015-A001-EC469F92628F}">
      <dsp:nvSpPr>
        <dsp:cNvPr id="0" name=""/>
        <dsp:cNvSpPr/>
      </dsp:nvSpPr>
      <dsp:spPr>
        <a:xfrm>
          <a:off x="5575911" y="363578"/>
          <a:ext cx="1145050" cy="114505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687" y="599458"/>
        <a:ext cx="841498" cy="673290"/>
      </dsp:txXfrm>
    </dsp:sp>
    <dsp:sp modelId="{CEC65F1A-8C23-4C9F-BFB5-A33042192DCD}">
      <dsp:nvSpPr>
        <dsp:cNvPr id="0" name=""/>
        <dsp:cNvSpPr/>
      </dsp:nvSpPr>
      <dsp:spPr>
        <a:xfrm>
          <a:off x="688126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sp:txBody>
      <dsp:txXfrm>
        <a:off x="6958602" y="221348"/>
        <a:ext cx="1819559" cy="1429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7F658-05E3-40B8-A5AD-69AE24D1B3A5}">
      <dsp:nvSpPr>
        <dsp:cNvPr id="0" name=""/>
        <dsp:cNvSpPr/>
      </dsp:nvSpPr>
      <dsp:spPr>
        <a:xfrm>
          <a:off x="0" y="0"/>
          <a:ext cx="8784976" cy="5329269"/>
        </a:xfrm>
        <a:prstGeom prst="roundRect">
          <a:avLst>
            <a:gd name="adj" fmla="val 8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4136106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132676" y="132676"/>
        <a:ext cx="8519624" cy="5063917"/>
      </dsp:txXfrm>
    </dsp:sp>
    <dsp:sp modelId="{29563F65-D139-4FCA-85E7-790740D9795C}">
      <dsp:nvSpPr>
        <dsp:cNvPr id="0" name=""/>
        <dsp:cNvSpPr/>
      </dsp:nvSpPr>
      <dsp:spPr>
        <a:xfrm>
          <a:off x="172818" y="133231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e</a:t>
          </a:r>
        </a:p>
      </dsp:txBody>
      <dsp:txXfrm>
        <a:off x="200743" y="1360242"/>
        <a:ext cx="1355509" cy="852181"/>
      </dsp:txXfrm>
    </dsp:sp>
    <dsp:sp modelId="{0FED2D01-545C-4D40-B684-FCE2A0274106}">
      <dsp:nvSpPr>
        <dsp:cNvPr id="0" name=""/>
        <dsp:cNvSpPr/>
      </dsp:nvSpPr>
      <dsp:spPr>
        <a:xfrm>
          <a:off x="172818" y="2272424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 utasítás</a:t>
          </a:r>
        </a:p>
      </dsp:txBody>
      <dsp:txXfrm>
        <a:off x="200743" y="2300349"/>
        <a:ext cx="1355509" cy="852181"/>
      </dsp:txXfrm>
    </dsp:sp>
    <dsp:sp modelId="{64090B54-B8DF-49B9-981B-1F6F64CFDF5D}">
      <dsp:nvSpPr>
        <dsp:cNvPr id="0" name=""/>
        <dsp:cNvSpPr/>
      </dsp:nvSpPr>
      <dsp:spPr>
        <a:xfrm>
          <a:off x="172818" y="3212530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3240455"/>
        <a:ext cx="1355509" cy="852181"/>
      </dsp:txXfrm>
    </dsp:sp>
    <dsp:sp modelId="{9ECE7EE8-3ED6-4883-B054-1F4496D8255A}">
      <dsp:nvSpPr>
        <dsp:cNvPr id="0" name=""/>
        <dsp:cNvSpPr/>
      </dsp:nvSpPr>
      <dsp:spPr>
        <a:xfrm>
          <a:off x="172818" y="415263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4180562"/>
        <a:ext cx="1355509" cy="852181"/>
      </dsp:txXfrm>
    </dsp:sp>
    <dsp:sp modelId="{D9A6757B-BDCF-4665-9D97-CDCD9EA9F20B}">
      <dsp:nvSpPr>
        <dsp:cNvPr id="0" name=""/>
        <dsp:cNvSpPr/>
      </dsp:nvSpPr>
      <dsp:spPr>
        <a:xfrm>
          <a:off x="1756995" y="1332317"/>
          <a:ext cx="6808356" cy="3730489"/>
        </a:xfrm>
        <a:prstGeom prst="roundRect">
          <a:avLst>
            <a:gd name="adj" fmla="val 10500"/>
          </a:avLst>
        </a:prstGeom>
        <a:solidFill>
          <a:schemeClr val="accent1">
            <a:shade val="50000"/>
            <a:hueOff val="0"/>
            <a:satOff val="0"/>
            <a:lumOff val="67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2368861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Felügyelet</a:t>
          </a:r>
        </a:p>
      </dsp:txBody>
      <dsp:txXfrm>
        <a:off x="1871720" y="1447042"/>
        <a:ext cx="6578906" cy="3501039"/>
      </dsp:txXfrm>
    </dsp:sp>
    <dsp:sp modelId="{EF0CA815-3A21-486E-8E35-B35598E02051}">
      <dsp:nvSpPr>
        <dsp:cNvPr id="0" name=""/>
        <dsp:cNvSpPr/>
      </dsp:nvSpPr>
      <dsp:spPr>
        <a:xfrm>
          <a:off x="1927204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345" y="2848127"/>
        <a:ext cx="1194461" cy="2004539"/>
      </dsp:txXfrm>
    </dsp:sp>
    <dsp:sp modelId="{2A09A6EF-071B-4ABD-B73A-6674BFFC9286}">
      <dsp:nvSpPr>
        <dsp:cNvPr id="0" name=""/>
        <dsp:cNvSpPr/>
      </dsp:nvSpPr>
      <dsp:spPr>
        <a:xfrm>
          <a:off x="3225878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019" y="2848127"/>
        <a:ext cx="1194461" cy="2004539"/>
      </dsp:txXfrm>
    </dsp:sp>
    <dsp:sp modelId="{83C55A51-8387-40D1-A91E-80430C24AF6C}">
      <dsp:nvSpPr>
        <dsp:cNvPr id="0" name=""/>
        <dsp:cNvSpPr/>
      </dsp:nvSpPr>
      <dsp:spPr>
        <a:xfrm>
          <a:off x="4524552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3693" y="2848127"/>
        <a:ext cx="1194461" cy="2004539"/>
      </dsp:txXfrm>
    </dsp:sp>
    <dsp:sp modelId="{3AC373EC-C82D-407B-BAC4-FF140F56A711}">
      <dsp:nvSpPr>
        <dsp:cNvPr id="0" name=""/>
        <dsp:cNvSpPr/>
      </dsp:nvSpPr>
      <dsp:spPr>
        <a:xfrm>
          <a:off x="5823226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367" y="2848127"/>
        <a:ext cx="1194461" cy="2004539"/>
      </dsp:txXfrm>
    </dsp:sp>
    <dsp:sp modelId="{4D84D378-4AF6-4492-A198-0493308CECEE}">
      <dsp:nvSpPr>
        <dsp:cNvPr id="0" name=""/>
        <dsp:cNvSpPr/>
      </dsp:nvSpPr>
      <dsp:spPr>
        <a:xfrm>
          <a:off x="7121900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>
        <a:off x="7161041" y="2848127"/>
        <a:ext cx="1194461" cy="2004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F8EFA-A91C-4C5E-93C6-52E385488314}">
      <dsp:nvSpPr>
        <dsp:cNvPr id="0" name=""/>
        <dsp:cNvSpPr/>
      </dsp:nvSpPr>
      <dsp:spPr>
        <a:xfrm>
          <a:off x="1660304" y="144211"/>
          <a:ext cx="1915282" cy="121250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sp:txBody>
      <dsp:txXfrm>
        <a:off x="1660304" y="144211"/>
        <a:ext cx="1915282" cy="1212506"/>
      </dsp:txXfrm>
    </dsp:sp>
    <dsp:sp modelId="{6BFC5399-7F9E-4BE3-80C1-FABFA8C7C034}">
      <dsp:nvSpPr>
        <dsp:cNvPr id="0" name=""/>
        <dsp:cNvSpPr/>
      </dsp:nvSpPr>
      <dsp:spPr>
        <a:xfrm>
          <a:off x="5512402" y="178112"/>
          <a:ext cx="2548687" cy="120746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12 szakminisztérium (AM, BM, EM, EUM, ÉKM, HM, IM, KIM, KKM, KTM, NGM, PM)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2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402" y="178112"/>
        <a:ext cx="2548687" cy="1207469"/>
      </dsp:txXfrm>
    </dsp:sp>
    <dsp:sp modelId="{C927F847-0980-46CA-9556-243761AC605A}">
      <dsp:nvSpPr>
        <dsp:cNvPr id="0" name=""/>
        <dsp:cNvSpPr/>
      </dsp:nvSpPr>
      <dsp:spPr>
        <a:xfrm>
          <a:off x="0" y="3402599"/>
          <a:ext cx="2798113" cy="16439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3402599"/>
        <a:ext cx="2798113" cy="1643900"/>
      </dsp:txXfrm>
    </dsp:sp>
    <dsp:sp modelId="{89ECE5F5-C39C-4906-AA67-EA82B9EBB725}">
      <dsp:nvSpPr>
        <dsp:cNvPr id="0" name=""/>
        <dsp:cNvSpPr/>
      </dsp:nvSpPr>
      <dsp:spPr>
        <a:xfrm>
          <a:off x="2870843" y="3342030"/>
          <a:ext cx="3923993" cy="16919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870843" y="3342030"/>
        <a:ext cx="3923993" cy="1691997"/>
      </dsp:txXfrm>
    </dsp:sp>
    <dsp:sp modelId="{650B6CBD-EB1E-4A20-8D57-79260434D070}">
      <dsp:nvSpPr>
        <dsp:cNvPr id="0" name=""/>
        <dsp:cNvSpPr/>
      </dsp:nvSpPr>
      <dsp:spPr>
        <a:xfrm>
          <a:off x="1041972" y="1774496"/>
          <a:ext cx="4529744" cy="6543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sp:txBody>
      <dsp:txXfrm>
        <a:off x="1041972" y="1774496"/>
        <a:ext cx="4529744" cy="654305"/>
      </dsp:txXfrm>
    </dsp:sp>
    <dsp:sp modelId="{F139067F-AC07-47A0-AB9F-4E5AC86DD84D}">
      <dsp:nvSpPr>
        <dsp:cNvPr id="0" name=""/>
        <dsp:cNvSpPr/>
      </dsp:nvSpPr>
      <dsp:spPr>
        <a:xfrm>
          <a:off x="7126962" y="1658490"/>
          <a:ext cx="1832665" cy="10995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sp:txBody>
      <dsp:txXfrm>
        <a:off x="7126962" y="1658490"/>
        <a:ext cx="1832665" cy="1099599"/>
      </dsp:txXfrm>
    </dsp:sp>
    <dsp:sp modelId="{4685DE2E-1572-4E01-B323-D58682D83EFA}">
      <dsp:nvSpPr>
        <dsp:cNvPr id="0" name=""/>
        <dsp:cNvSpPr/>
      </dsp:nvSpPr>
      <dsp:spPr>
        <a:xfrm>
          <a:off x="6900390" y="3326653"/>
          <a:ext cx="2835793" cy="1910784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Rendvédelmi szerv és a Katonai Nemzetbiztonsági Szolgálat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rendőrség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sp:txBody>
      <dsp:txXfrm>
        <a:off x="6900390" y="3326653"/>
        <a:ext cx="2835793" cy="1910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C7B8-87F5-4D17-924C-88CBAACFFC84}">
      <dsp:nvSpPr>
        <dsp:cNvPr id="0" name=""/>
        <dsp:cNvSpPr/>
      </dsp:nvSpPr>
      <dsp:spPr>
        <a:xfrm>
          <a:off x="557187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1253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8FE19-954C-4D7D-967E-D6E4260D0822}">
      <dsp:nvSpPr>
        <dsp:cNvPr id="0" name=""/>
        <dsp:cNvSpPr/>
      </dsp:nvSpPr>
      <dsp:spPr>
        <a:xfrm>
          <a:off x="545934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820C-022B-44BD-BDCE-C15F52789265}">
      <dsp:nvSpPr>
        <dsp:cNvPr id="0" name=""/>
        <dsp:cNvSpPr/>
      </dsp:nvSpPr>
      <dsp:spPr>
        <a:xfrm>
          <a:off x="7622201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83995-3BCE-46CC-B3CE-92138BEAF2BE}">
      <dsp:nvSpPr>
        <dsp:cNvPr id="0" name=""/>
        <dsp:cNvSpPr/>
      </dsp:nvSpPr>
      <dsp:spPr>
        <a:xfrm>
          <a:off x="800516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203D2-2C93-40F2-B54C-A9EC0632C753}">
      <dsp:nvSpPr>
        <dsp:cNvPr id="0" name=""/>
        <dsp:cNvSpPr/>
      </dsp:nvSpPr>
      <dsp:spPr>
        <a:xfrm>
          <a:off x="800516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5ED6F-EBAD-44D4-A21B-629715B11E04}">
      <dsp:nvSpPr>
        <dsp:cNvPr id="0" name=""/>
        <dsp:cNvSpPr/>
      </dsp:nvSpPr>
      <dsp:spPr>
        <a:xfrm>
          <a:off x="557187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2479009" y="873447"/>
              </a:lnTo>
              <a:lnTo>
                <a:pt x="2479009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481ED-FFBB-45CA-BFBF-9DBE95779A51}">
      <dsp:nvSpPr>
        <dsp:cNvPr id="0" name=""/>
        <dsp:cNvSpPr/>
      </dsp:nvSpPr>
      <dsp:spPr>
        <a:xfrm>
          <a:off x="6325426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0ED74-9FCB-4EEA-BE88-D7ECE4B6B170}">
      <dsp:nvSpPr>
        <dsp:cNvPr id="0" name=""/>
        <dsp:cNvSpPr/>
      </dsp:nvSpPr>
      <dsp:spPr>
        <a:xfrm>
          <a:off x="6708392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3F2A-9754-4A06-976A-FB2E58279746}">
      <dsp:nvSpPr>
        <dsp:cNvPr id="0" name=""/>
        <dsp:cNvSpPr/>
      </dsp:nvSpPr>
      <dsp:spPr>
        <a:xfrm>
          <a:off x="6708392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A4EA-2114-4121-A63A-B561FD622292}">
      <dsp:nvSpPr>
        <dsp:cNvPr id="0" name=""/>
        <dsp:cNvSpPr/>
      </dsp:nvSpPr>
      <dsp:spPr>
        <a:xfrm>
          <a:off x="5571877" y="721480"/>
          <a:ext cx="118223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182235" y="873447"/>
              </a:lnTo>
              <a:lnTo>
                <a:pt x="1182235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F11A-9CE7-4961-B5A4-07A8845A9988}">
      <dsp:nvSpPr>
        <dsp:cNvPr id="0" name=""/>
        <dsp:cNvSpPr/>
      </dsp:nvSpPr>
      <dsp:spPr>
        <a:xfrm>
          <a:off x="5028652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FB051-8ACA-404E-B607-F8DA1A7724F7}">
      <dsp:nvSpPr>
        <dsp:cNvPr id="0" name=""/>
        <dsp:cNvSpPr/>
      </dsp:nvSpPr>
      <dsp:spPr>
        <a:xfrm>
          <a:off x="541161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189D-F202-4A45-A270-86CD8001EF00}">
      <dsp:nvSpPr>
        <dsp:cNvPr id="0" name=""/>
        <dsp:cNvSpPr/>
      </dsp:nvSpPr>
      <dsp:spPr>
        <a:xfrm>
          <a:off x="541161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C5C55-6608-4B79-8244-0CC4A857163A}">
      <dsp:nvSpPr>
        <dsp:cNvPr id="0" name=""/>
        <dsp:cNvSpPr/>
      </dsp:nvSpPr>
      <dsp:spPr>
        <a:xfrm>
          <a:off x="5457337" y="721480"/>
          <a:ext cx="114539" cy="985977"/>
        </a:xfrm>
        <a:custGeom>
          <a:avLst/>
          <a:gdLst/>
          <a:ahLst/>
          <a:cxnLst/>
          <a:rect l="0" t="0" r="0" b="0"/>
          <a:pathLst>
            <a:path>
              <a:moveTo>
                <a:pt x="114539" y="0"/>
              </a:moveTo>
              <a:lnTo>
                <a:pt x="11453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DE970-F302-4D53-BC7A-BA89923550BC}">
      <dsp:nvSpPr>
        <dsp:cNvPr id="0" name=""/>
        <dsp:cNvSpPr/>
      </dsp:nvSpPr>
      <dsp:spPr>
        <a:xfrm>
          <a:off x="2980337" y="2243315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45DB-A998-4394-AAF0-DBF4E5EB1902}">
      <dsp:nvSpPr>
        <dsp:cNvPr id="0" name=""/>
        <dsp:cNvSpPr/>
      </dsp:nvSpPr>
      <dsp:spPr>
        <a:xfrm>
          <a:off x="3731877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4775-E540-4024-A2ED-41450BD9148C}">
      <dsp:nvSpPr>
        <dsp:cNvPr id="0" name=""/>
        <dsp:cNvSpPr/>
      </dsp:nvSpPr>
      <dsp:spPr>
        <a:xfrm>
          <a:off x="4114843" y="3765149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C0C37-2817-4F58-B8F2-1F201433BBAD}">
      <dsp:nvSpPr>
        <dsp:cNvPr id="0" name=""/>
        <dsp:cNvSpPr/>
      </dsp:nvSpPr>
      <dsp:spPr>
        <a:xfrm>
          <a:off x="3092867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067695" y="873447"/>
              </a:lnTo>
              <a:lnTo>
                <a:pt x="1067695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E0492-AAD2-48BC-9A1A-44BCF630E7C3}">
      <dsp:nvSpPr>
        <dsp:cNvPr id="0" name=""/>
        <dsp:cNvSpPr/>
      </dsp:nvSpPr>
      <dsp:spPr>
        <a:xfrm>
          <a:off x="2435102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7DF2-4850-4974-B000-9C63A6666F6B}">
      <dsp:nvSpPr>
        <dsp:cNvPr id="0" name=""/>
        <dsp:cNvSpPr/>
      </dsp:nvSpPr>
      <dsp:spPr>
        <a:xfrm>
          <a:off x="2025172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838616" y="112530"/>
              </a:lnTo>
              <a:lnTo>
                <a:pt x="838616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9145-8432-4885-AAB8-9AA61AA9F7BF}">
      <dsp:nvSpPr>
        <dsp:cNvPr id="0" name=""/>
        <dsp:cNvSpPr/>
      </dsp:nvSpPr>
      <dsp:spPr>
        <a:xfrm>
          <a:off x="1186555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648387" y="112530"/>
              </a:lnTo>
              <a:lnTo>
                <a:pt x="648387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CBFE-49D5-4199-8BE1-1796B6B0E436}">
      <dsp:nvSpPr>
        <dsp:cNvPr id="0" name=""/>
        <dsp:cNvSpPr/>
      </dsp:nvSpPr>
      <dsp:spPr>
        <a:xfrm>
          <a:off x="538168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648387" y="0"/>
              </a:moveTo>
              <a:lnTo>
                <a:pt x="648387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CC70-3484-4F87-9220-64A5D7E2EAD6}">
      <dsp:nvSpPr>
        <dsp:cNvPr id="0" name=""/>
        <dsp:cNvSpPr/>
      </dsp:nvSpPr>
      <dsp:spPr>
        <a:xfrm>
          <a:off x="1186555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838616" y="0"/>
              </a:moveTo>
              <a:lnTo>
                <a:pt x="838616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E5FE9-6EC9-44E1-A62E-503674B45986}">
      <dsp:nvSpPr>
        <dsp:cNvPr id="0" name=""/>
        <dsp:cNvSpPr/>
      </dsp:nvSpPr>
      <dsp:spPr>
        <a:xfrm>
          <a:off x="2025172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1067695" y="0"/>
              </a:moveTo>
              <a:lnTo>
                <a:pt x="1067695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5BA1-26AF-4B46-8E1C-796D53D1D031}">
      <dsp:nvSpPr>
        <dsp:cNvPr id="0" name=""/>
        <dsp:cNvSpPr/>
      </dsp:nvSpPr>
      <dsp:spPr>
        <a:xfrm>
          <a:off x="309286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2479009" y="0"/>
              </a:moveTo>
              <a:lnTo>
                <a:pt x="247900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99AF2-417A-4358-A0B9-F9B2A1E31220}">
      <dsp:nvSpPr>
        <dsp:cNvPr id="0" name=""/>
        <dsp:cNvSpPr/>
      </dsp:nvSpPr>
      <dsp:spPr>
        <a:xfrm>
          <a:off x="5036020" y="185623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Miniszter</a:t>
          </a:r>
        </a:p>
      </dsp:txBody>
      <dsp:txXfrm>
        <a:off x="5036020" y="185623"/>
        <a:ext cx="1071714" cy="535857"/>
      </dsp:txXfrm>
    </dsp:sp>
    <dsp:sp modelId="{D02B5862-670C-4C86-ABC4-61BE18E2FFDA}">
      <dsp:nvSpPr>
        <dsp:cNvPr id="0" name=""/>
        <dsp:cNvSpPr/>
      </dsp:nvSpPr>
      <dsp:spPr>
        <a:xfrm>
          <a:off x="255701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X-ért felelős államtitkár</a:t>
          </a:r>
        </a:p>
      </dsp:txBody>
      <dsp:txXfrm>
        <a:off x="2557010" y="1707458"/>
        <a:ext cx="1071714" cy="535857"/>
      </dsp:txXfrm>
    </dsp:sp>
    <dsp:sp modelId="{46C82FC4-C2FF-43D3-B21B-1935DD1E248D}">
      <dsp:nvSpPr>
        <dsp:cNvPr id="0" name=""/>
        <dsp:cNvSpPr/>
      </dsp:nvSpPr>
      <dsp:spPr>
        <a:xfrm>
          <a:off x="1489314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1</a:t>
          </a:r>
        </a:p>
      </dsp:txBody>
      <dsp:txXfrm>
        <a:off x="1489314" y="3229292"/>
        <a:ext cx="1071714" cy="535857"/>
      </dsp:txXfrm>
    </dsp:sp>
    <dsp:sp modelId="{7C5B2D75-0D2B-4AC9-BC09-C1C2837020A1}">
      <dsp:nvSpPr>
        <dsp:cNvPr id="0" name=""/>
        <dsp:cNvSpPr/>
      </dsp:nvSpPr>
      <dsp:spPr>
        <a:xfrm>
          <a:off x="650698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650698" y="3990209"/>
        <a:ext cx="1071714" cy="535857"/>
      </dsp:txXfrm>
    </dsp:sp>
    <dsp:sp modelId="{838A90FE-C290-41FA-83A4-30D8138CAAB8}">
      <dsp:nvSpPr>
        <dsp:cNvPr id="0" name=""/>
        <dsp:cNvSpPr/>
      </dsp:nvSpPr>
      <dsp:spPr>
        <a:xfrm>
          <a:off x="2311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11" y="4751127"/>
        <a:ext cx="1071714" cy="535857"/>
      </dsp:txXfrm>
    </dsp:sp>
    <dsp:sp modelId="{9E3A34E9-2D78-4243-AD36-DEE37EB9A538}">
      <dsp:nvSpPr>
        <dsp:cNvPr id="0" name=""/>
        <dsp:cNvSpPr/>
      </dsp:nvSpPr>
      <dsp:spPr>
        <a:xfrm>
          <a:off x="1299085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1299085" y="4751127"/>
        <a:ext cx="1071714" cy="535857"/>
      </dsp:txXfrm>
    </dsp:sp>
    <dsp:sp modelId="{4311F76C-088C-474E-9F37-9FEC1767545D}">
      <dsp:nvSpPr>
        <dsp:cNvPr id="0" name=""/>
        <dsp:cNvSpPr/>
      </dsp:nvSpPr>
      <dsp:spPr>
        <a:xfrm>
          <a:off x="2327931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27931" y="3990209"/>
        <a:ext cx="1071714" cy="535857"/>
      </dsp:txXfrm>
    </dsp:sp>
    <dsp:sp modelId="{117630D1-CC74-48B7-89F5-B402EC754651}">
      <dsp:nvSpPr>
        <dsp:cNvPr id="0" name=""/>
        <dsp:cNvSpPr/>
      </dsp:nvSpPr>
      <dsp:spPr>
        <a:xfrm>
          <a:off x="2595860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2595860" y="4751127"/>
        <a:ext cx="1071714" cy="535857"/>
      </dsp:txXfrm>
    </dsp:sp>
    <dsp:sp modelId="{4D22A7A4-C619-4FA0-89BE-D36F8C3BA6E1}">
      <dsp:nvSpPr>
        <dsp:cNvPr id="0" name=""/>
        <dsp:cNvSpPr/>
      </dsp:nvSpPr>
      <dsp:spPr>
        <a:xfrm>
          <a:off x="3624706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624706" y="3229292"/>
        <a:ext cx="1071714" cy="535857"/>
      </dsp:txXfrm>
    </dsp:sp>
    <dsp:sp modelId="{F81D33F9-F8C4-4F04-813F-34295A071729}">
      <dsp:nvSpPr>
        <dsp:cNvPr id="0" name=""/>
        <dsp:cNvSpPr/>
      </dsp:nvSpPr>
      <dsp:spPr>
        <a:xfrm>
          <a:off x="3624706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624706" y="3990209"/>
        <a:ext cx="1071714" cy="535857"/>
      </dsp:txXfrm>
    </dsp:sp>
    <dsp:sp modelId="{B9C38981-4DE2-466D-857F-B269733B43F9}">
      <dsp:nvSpPr>
        <dsp:cNvPr id="0" name=""/>
        <dsp:cNvSpPr/>
      </dsp:nvSpPr>
      <dsp:spPr>
        <a:xfrm>
          <a:off x="3892634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892634" y="4751127"/>
        <a:ext cx="1071714" cy="535857"/>
      </dsp:txXfrm>
    </dsp:sp>
    <dsp:sp modelId="{AB0A7EBA-20B6-47B4-8BEB-8B3EABF775EC}">
      <dsp:nvSpPr>
        <dsp:cNvPr id="0" name=""/>
        <dsp:cNvSpPr/>
      </dsp:nvSpPr>
      <dsp:spPr>
        <a:xfrm>
          <a:off x="1908623" y="2468375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államtitkári kabinet</a:t>
          </a:r>
        </a:p>
      </dsp:txBody>
      <dsp:txXfrm>
        <a:off x="1908623" y="2468375"/>
        <a:ext cx="1071714" cy="535857"/>
      </dsp:txXfrm>
    </dsp:sp>
    <dsp:sp modelId="{9225E799-98C6-4967-99D3-1687D54AEE34}">
      <dsp:nvSpPr>
        <dsp:cNvPr id="0" name=""/>
        <dsp:cNvSpPr/>
      </dsp:nvSpPr>
      <dsp:spPr>
        <a:xfrm>
          <a:off x="492148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Y-ért felelős államtitkár</a:t>
          </a:r>
        </a:p>
      </dsp:txBody>
      <dsp:txXfrm>
        <a:off x="4921480" y="1707458"/>
        <a:ext cx="1071714" cy="535857"/>
      </dsp:txXfrm>
    </dsp:sp>
    <dsp:sp modelId="{EB646EF4-CC7D-4F51-8A7F-C75CDA1CEDD7}">
      <dsp:nvSpPr>
        <dsp:cNvPr id="0" name=""/>
        <dsp:cNvSpPr/>
      </dsp:nvSpPr>
      <dsp:spPr>
        <a:xfrm>
          <a:off x="4921480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4921480" y="2468375"/>
        <a:ext cx="1071714" cy="535857"/>
      </dsp:txXfrm>
    </dsp:sp>
    <dsp:sp modelId="{0C8E7C2A-E344-4E77-9DA0-9F46CF738736}">
      <dsp:nvSpPr>
        <dsp:cNvPr id="0" name=""/>
        <dsp:cNvSpPr/>
      </dsp:nvSpPr>
      <dsp:spPr>
        <a:xfrm>
          <a:off x="4921480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4921480" y="3229292"/>
        <a:ext cx="1071714" cy="535857"/>
      </dsp:txXfrm>
    </dsp:sp>
    <dsp:sp modelId="{237A872C-9785-4F5A-841A-14E83F0A49EA}">
      <dsp:nvSpPr>
        <dsp:cNvPr id="0" name=""/>
        <dsp:cNvSpPr/>
      </dsp:nvSpPr>
      <dsp:spPr>
        <a:xfrm>
          <a:off x="5189409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5189409" y="3990209"/>
        <a:ext cx="1071714" cy="535857"/>
      </dsp:txXfrm>
    </dsp:sp>
    <dsp:sp modelId="{E9130C60-F047-4788-9C74-BA8BCB16944F}">
      <dsp:nvSpPr>
        <dsp:cNvPr id="0" name=""/>
        <dsp:cNvSpPr/>
      </dsp:nvSpPr>
      <dsp:spPr>
        <a:xfrm>
          <a:off x="6218255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parlamenti államtitkár</a:t>
          </a:r>
        </a:p>
      </dsp:txBody>
      <dsp:txXfrm>
        <a:off x="6218255" y="1707458"/>
        <a:ext cx="1071714" cy="535857"/>
      </dsp:txXfrm>
    </dsp:sp>
    <dsp:sp modelId="{304F0E61-5541-466B-A478-CE634461E8B9}">
      <dsp:nvSpPr>
        <dsp:cNvPr id="0" name=""/>
        <dsp:cNvSpPr/>
      </dsp:nvSpPr>
      <dsp:spPr>
        <a:xfrm>
          <a:off x="6218255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6218255" y="2468375"/>
        <a:ext cx="1071714" cy="535857"/>
      </dsp:txXfrm>
    </dsp:sp>
    <dsp:sp modelId="{BC46BE2B-E971-47B7-AAF5-6BAC67636EEA}">
      <dsp:nvSpPr>
        <dsp:cNvPr id="0" name=""/>
        <dsp:cNvSpPr/>
      </dsp:nvSpPr>
      <dsp:spPr>
        <a:xfrm>
          <a:off x="6218255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218255" y="3229292"/>
        <a:ext cx="1071714" cy="535857"/>
      </dsp:txXfrm>
    </dsp:sp>
    <dsp:sp modelId="{8555B02C-BA7A-4E2D-BB29-2916D1466370}">
      <dsp:nvSpPr>
        <dsp:cNvPr id="0" name=""/>
        <dsp:cNvSpPr/>
      </dsp:nvSpPr>
      <dsp:spPr>
        <a:xfrm>
          <a:off x="6486183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486183" y="3990209"/>
        <a:ext cx="1071714" cy="535857"/>
      </dsp:txXfrm>
    </dsp:sp>
    <dsp:sp modelId="{8A5D5318-C0E9-4B2D-A130-CC94D3BE28EB}">
      <dsp:nvSpPr>
        <dsp:cNvPr id="0" name=""/>
        <dsp:cNvSpPr/>
      </dsp:nvSpPr>
      <dsp:spPr>
        <a:xfrm>
          <a:off x="7515029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közigazgatási államtitkár</a:t>
          </a:r>
        </a:p>
      </dsp:txBody>
      <dsp:txXfrm>
        <a:off x="7515029" y="1707458"/>
        <a:ext cx="1071714" cy="535857"/>
      </dsp:txXfrm>
    </dsp:sp>
    <dsp:sp modelId="{35C458F4-3A5D-444B-B2BF-1D74F0BBC61D}">
      <dsp:nvSpPr>
        <dsp:cNvPr id="0" name=""/>
        <dsp:cNvSpPr/>
      </dsp:nvSpPr>
      <dsp:spPr>
        <a:xfrm>
          <a:off x="7515029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7515029" y="2468375"/>
        <a:ext cx="1071714" cy="535857"/>
      </dsp:txXfrm>
    </dsp:sp>
    <dsp:sp modelId="{C075D4F6-B99D-43E1-B9D1-EDE5DB78778F}">
      <dsp:nvSpPr>
        <dsp:cNvPr id="0" name=""/>
        <dsp:cNvSpPr/>
      </dsp:nvSpPr>
      <dsp:spPr>
        <a:xfrm>
          <a:off x="7515029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515029" y="3229292"/>
        <a:ext cx="1071714" cy="535857"/>
      </dsp:txXfrm>
    </dsp:sp>
    <dsp:sp modelId="{3B8AFD58-89C5-4FC6-98AE-F251C543D04B}">
      <dsp:nvSpPr>
        <dsp:cNvPr id="0" name=""/>
        <dsp:cNvSpPr/>
      </dsp:nvSpPr>
      <dsp:spPr>
        <a:xfrm>
          <a:off x="7782958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782958" y="3990209"/>
        <a:ext cx="1071714" cy="535857"/>
      </dsp:txXfrm>
    </dsp:sp>
    <dsp:sp modelId="{493BCC8C-BF5E-4E12-AD13-F2190588E608}">
      <dsp:nvSpPr>
        <dsp:cNvPr id="0" name=""/>
        <dsp:cNvSpPr/>
      </dsp:nvSpPr>
      <dsp:spPr>
        <a:xfrm>
          <a:off x="4387632" y="946540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kabinet</a:t>
          </a:r>
        </a:p>
      </dsp:txBody>
      <dsp:txXfrm>
        <a:off x="4387632" y="946540"/>
        <a:ext cx="1071714" cy="535857"/>
      </dsp:txXfrm>
    </dsp:sp>
    <dsp:sp modelId="{BD9FAB79-88EA-424E-989B-3624FAADA1E5}">
      <dsp:nvSpPr>
        <dsp:cNvPr id="0" name=""/>
        <dsp:cNvSpPr/>
      </dsp:nvSpPr>
      <dsp:spPr>
        <a:xfrm>
          <a:off x="5684407" y="946540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biztos</a:t>
          </a:r>
        </a:p>
      </dsp:txBody>
      <dsp:txXfrm>
        <a:off x="5684407" y="946540"/>
        <a:ext cx="1071714" cy="535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B65F9-425F-4D64-B95A-19D308FB637A}">
      <dsp:nvSpPr>
        <dsp:cNvPr id="0" name=""/>
        <dsp:cNvSpPr/>
      </dsp:nvSpPr>
      <dsp:spPr>
        <a:xfrm>
          <a:off x="4218368" y="188518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2D984-3036-4343-8700-0D7A8E31768F}">
      <dsp:nvSpPr>
        <dsp:cNvPr id="0" name=""/>
        <dsp:cNvSpPr/>
      </dsp:nvSpPr>
      <dsp:spPr>
        <a:xfrm>
          <a:off x="4321428" y="1885184"/>
          <a:ext cx="319770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3197702" y="799936"/>
              </a:lnTo>
              <a:lnTo>
                <a:pt x="319770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5C4D6-2938-4CDD-8309-4620B9953733}">
      <dsp:nvSpPr>
        <dsp:cNvPr id="0" name=""/>
        <dsp:cNvSpPr/>
      </dsp:nvSpPr>
      <dsp:spPr>
        <a:xfrm>
          <a:off x="5771206" y="397581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9014-CE7B-4AA0-8422-DAB77C632270}">
      <dsp:nvSpPr>
        <dsp:cNvPr id="0" name=""/>
        <dsp:cNvSpPr/>
      </dsp:nvSpPr>
      <dsp:spPr>
        <a:xfrm>
          <a:off x="5874265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781452" y="799936"/>
              </a:lnTo>
              <a:lnTo>
                <a:pt x="178145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20C1C-8005-4306-BDD3-270ED56EB6EA}">
      <dsp:nvSpPr>
        <dsp:cNvPr id="0" name=""/>
        <dsp:cNvSpPr/>
      </dsp:nvSpPr>
      <dsp:spPr>
        <a:xfrm>
          <a:off x="5874265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593817" y="799936"/>
              </a:lnTo>
              <a:lnTo>
                <a:pt x="59381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78651-DE85-4C19-B332-61D3E130845A}">
      <dsp:nvSpPr>
        <dsp:cNvPr id="0" name=""/>
        <dsp:cNvSpPr/>
      </dsp:nvSpPr>
      <dsp:spPr>
        <a:xfrm>
          <a:off x="5280448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6739-765C-4F7E-B978-209489EE5F30}">
      <dsp:nvSpPr>
        <dsp:cNvPr id="0" name=""/>
        <dsp:cNvSpPr/>
      </dsp:nvSpPr>
      <dsp:spPr>
        <a:xfrm>
          <a:off x="4092813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2F9E-17A7-442E-8740-F4CCD1C1EAF6}">
      <dsp:nvSpPr>
        <dsp:cNvPr id="0" name=""/>
        <dsp:cNvSpPr/>
      </dsp:nvSpPr>
      <dsp:spPr>
        <a:xfrm>
          <a:off x="5828545" y="3278938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C630D-C00A-4332-BF46-C7E7A65DB73E}">
      <dsp:nvSpPr>
        <dsp:cNvPr id="0" name=""/>
        <dsp:cNvSpPr/>
      </dsp:nvSpPr>
      <dsp:spPr>
        <a:xfrm>
          <a:off x="4321428" y="1885184"/>
          <a:ext cx="155283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552837" y="799936"/>
              </a:lnTo>
              <a:lnTo>
                <a:pt x="155283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AA6F-C4E0-41A1-87B5-77916F176513}">
      <dsp:nvSpPr>
        <dsp:cNvPr id="0" name=""/>
        <dsp:cNvSpPr/>
      </dsp:nvSpPr>
      <dsp:spPr>
        <a:xfrm>
          <a:off x="4321428" y="1885184"/>
          <a:ext cx="13658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36587" y="799936"/>
              </a:lnTo>
              <a:lnTo>
                <a:pt x="13658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45338-2CD6-4C5C-AF73-9C6F7E2D462A}">
      <dsp:nvSpPr>
        <dsp:cNvPr id="0" name=""/>
        <dsp:cNvSpPr/>
      </dsp:nvSpPr>
      <dsp:spPr>
        <a:xfrm>
          <a:off x="3270380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76B11-96B7-4F18-BA4C-20312BE36F96}">
      <dsp:nvSpPr>
        <dsp:cNvPr id="0" name=""/>
        <dsp:cNvSpPr/>
      </dsp:nvSpPr>
      <dsp:spPr>
        <a:xfrm>
          <a:off x="2676563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640EB-DC22-4267-B77A-4822C92E7B05}">
      <dsp:nvSpPr>
        <dsp:cNvPr id="0" name=""/>
        <dsp:cNvSpPr/>
      </dsp:nvSpPr>
      <dsp:spPr>
        <a:xfrm>
          <a:off x="3270380" y="1885184"/>
          <a:ext cx="1051047" cy="902995"/>
        </a:xfrm>
        <a:custGeom>
          <a:avLst/>
          <a:gdLst/>
          <a:ahLst/>
          <a:cxnLst/>
          <a:rect l="0" t="0" r="0" b="0"/>
          <a:pathLst>
            <a:path>
              <a:moveTo>
                <a:pt x="1051047" y="0"/>
              </a:moveTo>
              <a:lnTo>
                <a:pt x="105104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B0630-DDEC-415D-9F4B-08A9B609A8FF}">
      <dsp:nvSpPr>
        <dsp:cNvPr id="0" name=""/>
        <dsp:cNvSpPr/>
      </dsp:nvSpPr>
      <dsp:spPr>
        <a:xfrm>
          <a:off x="2082745" y="1885184"/>
          <a:ext cx="2238682" cy="902995"/>
        </a:xfrm>
        <a:custGeom>
          <a:avLst/>
          <a:gdLst/>
          <a:ahLst/>
          <a:cxnLst/>
          <a:rect l="0" t="0" r="0" b="0"/>
          <a:pathLst>
            <a:path>
              <a:moveTo>
                <a:pt x="2238682" y="0"/>
              </a:moveTo>
              <a:lnTo>
                <a:pt x="223868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B2376-3782-4238-973A-1DA4BDDD7576}">
      <dsp:nvSpPr>
        <dsp:cNvPr id="0" name=""/>
        <dsp:cNvSpPr/>
      </dsp:nvSpPr>
      <dsp:spPr>
        <a:xfrm>
          <a:off x="1140489" y="3278938"/>
          <a:ext cx="147227" cy="1148374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1148374"/>
              </a:lnTo>
              <a:lnTo>
                <a:pt x="0" y="11483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F7B9D-5D44-41BB-846A-24610559ABDE}">
      <dsp:nvSpPr>
        <dsp:cNvPr id="0" name=""/>
        <dsp:cNvSpPr/>
      </dsp:nvSpPr>
      <dsp:spPr>
        <a:xfrm>
          <a:off x="1140489" y="3278938"/>
          <a:ext cx="147227" cy="451497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9CC1-9E22-4DFB-8C1E-8FDBC5E1FD4F}">
      <dsp:nvSpPr>
        <dsp:cNvPr id="0" name=""/>
        <dsp:cNvSpPr/>
      </dsp:nvSpPr>
      <dsp:spPr>
        <a:xfrm>
          <a:off x="895110" y="1885184"/>
          <a:ext cx="3426317" cy="902995"/>
        </a:xfrm>
        <a:custGeom>
          <a:avLst/>
          <a:gdLst/>
          <a:ahLst/>
          <a:cxnLst/>
          <a:rect l="0" t="0" r="0" b="0"/>
          <a:pathLst>
            <a:path>
              <a:moveTo>
                <a:pt x="3426317" y="0"/>
              </a:moveTo>
              <a:lnTo>
                <a:pt x="34263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F17B-5A95-4C3D-9B3D-B3816AD868E5}">
      <dsp:nvSpPr>
        <dsp:cNvPr id="0" name=""/>
        <dsp:cNvSpPr/>
      </dsp:nvSpPr>
      <dsp:spPr>
        <a:xfrm>
          <a:off x="2539975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1781452" y="103059"/>
              </a:lnTo>
              <a:lnTo>
                <a:pt x="1781452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F97C1-2E40-4CF4-B1F7-20E41BD9FD4B}">
      <dsp:nvSpPr>
        <dsp:cNvPr id="0" name=""/>
        <dsp:cNvSpPr/>
      </dsp:nvSpPr>
      <dsp:spPr>
        <a:xfrm>
          <a:off x="2539975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CDD8C-169C-4E85-BB92-E2E3B1A24268}">
      <dsp:nvSpPr>
        <dsp:cNvPr id="0" name=""/>
        <dsp:cNvSpPr/>
      </dsp:nvSpPr>
      <dsp:spPr>
        <a:xfrm>
          <a:off x="1946157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7D680-E842-4DCC-8939-C1A4648BE981}">
      <dsp:nvSpPr>
        <dsp:cNvPr id="0" name=""/>
        <dsp:cNvSpPr/>
      </dsp:nvSpPr>
      <dsp:spPr>
        <a:xfrm>
          <a:off x="758522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98357-871C-4140-8B7A-6652A4DF8EF3}">
      <dsp:nvSpPr>
        <dsp:cNvPr id="0" name=""/>
        <dsp:cNvSpPr/>
      </dsp:nvSpPr>
      <dsp:spPr>
        <a:xfrm>
          <a:off x="2494255" y="491430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B298-CD80-439D-AFDA-BCBA8DF494E1}">
      <dsp:nvSpPr>
        <dsp:cNvPr id="0" name=""/>
        <dsp:cNvSpPr/>
      </dsp:nvSpPr>
      <dsp:spPr>
        <a:xfrm>
          <a:off x="1325795" y="672"/>
          <a:ext cx="2428360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sp:txBody>
      <dsp:txXfrm>
        <a:off x="1325795" y="672"/>
        <a:ext cx="2428360" cy="490758"/>
      </dsp:txXfrm>
    </dsp:sp>
    <dsp:sp modelId="{4A87BAC0-ABA3-49F0-80AD-1F23C1552ADC}">
      <dsp:nvSpPr>
        <dsp:cNvPr id="0" name=""/>
        <dsp:cNvSpPr/>
      </dsp:nvSpPr>
      <dsp:spPr>
        <a:xfrm>
          <a:off x="1821004" y="697549"/>
          <a:ext cx="1437941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1821004" y="697549"/>
        <a:ext cx="1437941" cy="490758"/>
      </dsp:txXfrm>
    </dsp:sp>
    <dsp:sp modelId="{9A5C5616-71BF-4A3C-B8CE-D43E96B00E39}">
      <dsp:nvSpPr>
        <dsp:cNvPr id="0" name=""/>
        <dsp:cNvSpPr/>
      </dsp:nvSpPr>
      <dsp:spPr>
        <a:xfrm>
          <a:off x="26776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sp:txBody>
      <dsp:txXfrm>
        <a:off x="267764" y="1394426"/>
        <a:ext cx="981516" cy="490758"/>
      </dsp:txXfrm>
    </dsp:sp>
    <dsp:sp modelId="{664D30D0-51FF-4304-9104-09AD692019C8}">
      <dsp:nvSpPr>
        <dsp:cNvPr id="0" name=""/>
        <dsp:cNvSpPr/>
      </dsp:nvSpPr>
      <dsp:spPr>
        <a:xfrm>
          <a:off x="1455399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sp:txBody>
      <dsp:txXfrm>
        <a:off x="1455399" y="1394426"/>
        <a:ext cx="981516" cy="490758"/>
      </dsp:txXfrm>
    </dsp:sp>
    <dsp:sp modelId="{CF16F7B1-AFB4-437A-A332-7D1787AA48BF}">
      <dsp:nvSpPr>
        <dsp:cNvPr id="0" name=""/>
        <dsp:cNvSpPr/>
      </dsp:nvSpPr>
      <dsp:spPr>
        <a:xfrm>
          <a:off x="264303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kabinet</a:t>
          </a:r>
        </a:p>
      </dsp:txBody>
      <dsp:txXfrm>
        <a:off x="2643034" y="1394426"/>
        <a:ext cx="981516" cy="490758"/>
      </dsp:txXfrm>
    </dsp:sp>
    <dsp:sp modelId="{3EC9EE23-C1A5-43AA-8772-8654F268B54D}">
      <dsp:nvSpPr>
        <dsp:cNvPr id="0" name=""/>
        <dsp:cNvSpPr/>
      </dsp:nvSpPr>
      <dsp:spPr>
        <a:xfrm>
          <a:off x="3830669" y="139442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főigazgató</a:t>
          </a:r>
        </a:p>
      </dsp:txBody>
      <dsp:txXfrm>
        <a:off x="3830669" y="1394426"/>
        <a:ext cx="981516" cy="490758"/>
      </dsp:txXfrm>
    </dsp:sp>
    <dsp:sp modelId="{1CD6CA7D-D840-4FF6-B29F-344C8D23ABA3}">
      <dsp:nvSpPr>
        <dsp:cNvPr id="0" name=""/>
        <dsp:cNvSpPr/>
      </dsp:nvSpPr>
      <dsp:spPr>
        <a:xfrm>
          <a:off x="40435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sp:txBody>
      <dsp:txXfrm>
        <a:off x="404352" y="2788179"/>
        <a:ext cx="981516" cy="490758"/>
      </dsp:txXfrm>
    </dsp:sp>
    <dsp:sp modelId="{EA92C560-8945-4538-9222-205CC1C86CEA}">
      <dsp:nvSpPr>
        <dsp:cNvPr id="0" name=""/>
        <dsp:cNvSpPr/>
      </dsp:nvSpPr>
      <dsp:spPr>
        <a:xfrm>
          <a:off x="158973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158973" y="3485056"/>
        <a:ext cx="981516" cy="490758"/>
      </dsp:txXfrm>
    </dsp:sp>
    <dsp:sp modelId="{B607233B-5E6F-4716-BAF8-55A269B801F8}">
      <dsp:nvSpPr>
        <dsp:cNvPr id="0" name=""/>
        <dsp:cNvSpPr/>
      </dsp:nvSpPr>
      <dsp:spPr>
        <a:xfrm>
          <a:off x="158973" y="4181933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8973" y="4181933"/>
        <a:ext cx="981516" cy="490758"/>
      </dsp:txXfrm>
    </dsp:sp>
    <dsp:sp modelId="{894BAEB2-C884-4345-9206-A04C1B1C6E8A}">
      <dsp:nvSpPr>
        <dsp:cNvPr id="0" name=""/>
        <dsp:cNvSpPr/>
      </dsp:nvSpPr>
      <dsp:spPr>
        <a:xfrm>
          <a:off x="159198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91987" y="2788179"/>
        <a:ext cx="981516" cy="490758"/>
      </dsp:txXfrm>
    </dsp:sp>
    <dsp:sp modelId="{44BAB333-8D62-4A06-AA10-F702FF70BCF0}">
      <dsp:nvSpPr>
        <dsp:cNvPr id="0" name=""/>
        <dsp:cNvSpPr/>
      </dsp:nvSpPr>
      <dsp:spPr>
        <a:xfrm>
          <a:off x="277962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sp:txBody>
      <dsp:txXfrm>
        <a:off x="2779622" y="2788179"/>
        <a:ext cx="981516" cy="490758"/>
      </dsp:txXfrm>
    </dsp:sp>
    <dsp:sp modelId="{15246C30-5916-4563-9DF2-CB9E7A52B025}">
      <dsp:nvSpPr>
        <dsp:cNvPr id="0" name=""/>
        <dsp:cNvSpPr/>
      </dsp:nvSpPr>
      <dsp:spPr>
        <a:xfrm>
          <a:off x="2185804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2185804" y="3485056"/>
        <a:ext cx="981516" cy="490758"/>
      </dsp:txXfrm>
    </dsp:sp>
    <dsp:sp modelId="{0C2CCFEE-35AE-4E1E-8661-13CEFC153051}">
      <dsp:nvSpPr>
        <dsp:cNvPr id="0" name=""/>
        <dsp:cNvSpPr/>
      </dsp:nvSpPr>
      <dsp:spPr>
        <a:xfrm>
          <a:off x="3373440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373440" y="3485056"/>
        <a:ext cx="981516" cy="490758"/>
      </dsp:txXfrm>
    </dsp:sp>
    <dsp:sp modelId="{5CD4A7D5-1EC7-4FCE-99A5-0F0C1866B945}">
      <dsp:nvSpPr>
        <dsp:cNvPr id="0" name=""/>
        <dsp:cNvSpPr/>
      </dsp:nvSpPr>
      <dsp:spPr>
        <a:xfrm>
          <a:off x="396725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967257" y="2788179"/>
        <a:ext cx="981516" cy="490758"/>
      </dsp:txXfrm>
    </dsp:sp>
    <dsp:sp modelId="{D0A11C30-CD3F-4FE2-B13B-5D6570881FDE}">
      <dsp:nvSpPr>
        <dsp:cNvPr id="0" name=""/>
        <dsp:cNvSpPr/>
      </dsp:nvSpPr>
      <dsp:spPr>
        <a:xfrm>
          <a:off x="5154892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kern="1200" dirty="0">
              <a:latin typeface="+mj-lt"/>
              <a:cs typeface="Times New Roman" panose="02020603050405020304" pitchFamily="18" charset="0"/>
            </a:rPr>
            <a:t>1</a:t>
          </a:r>
        </a:p>
      </dsp:txBody>
      <dsp:txXfrm>
        <a:off x="5154892" y="2788179"/>
        <a:ext cx="1438746" cy="490758"/>
      </dsp:txXfrm>
    </dsp:sp>
    <dsp:sp modelId="{59058401-A53F-4E2C-906B-B92C07D2FAC3}">
      <dsp:nvSpPr>
        <dsp:cNvPr id="0" name=""/>
        <dsp:cNvSpPr/>
      </dsp:nvSpPr>
      <dsp:spPr>
        <a:xfrm>
          <a:off x="5383507" y="348505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</a:t>
          </a:r>
        </a:p>
      </dsp:txBody>
      <dsp:txXfrm>
        <a:off x="5383507" y="3485056"/>
        <a:ext cx="981516" cy="490758"/>
      </dsp:txXfrm>
    </dsp:sp>
    <dsp:sp modelId="{316D655A-3E01-4580-8185-EF9B6ABBD43C}">
      <dsp:nvSpPr>
        <dsp:cNvPr id="0" name=""/>
        <dsp:cNvSpPr/>
      </dsp:nvSpPr>
      <dsp:spPr>
        <a:xfrm>
          <a:off x="3602054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sp:txBody>
      <dsp:txXfrm>
        <a:off x="3602054" y="4878810"/>
        <a:ext cx="981516" cy="490758"/>
      </dsp:txXfrm>
    </dsp:sp>
    <dsp:sp modelId="{41FB9594-0759-4C9E-AEA1-377958B56FCF}">
      <dsp:nvSpPr>
        <dsp:cNvPr id="0" name=""/>
        <dsp:cNvSpPr/>
      </dsp:nvSpPr>
      <dsp:spPr>
        <a:xfrm>
          <a:off x="478969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1</a:t>
          </a:r>
        </a:p>
      </dsp:txBody>
      <dsp:txXfrm>
        <a:off x="4789690" y="4878810"/>
        <a:ext cx="981516" cy="490758"/>
      </dsp:txXfrm>
    </dsp:sp>
    <dsp:sp modelId="{DCCC1EEA-EF0E-457F-984D-2215EF72E659}">
      <dsp:nvSpPr>
        <dsp:cNvPr id="0" name=""/>
        <dsp:cNvSpPr/>
      </dsp:nvSpPr>
      <dsp:spPr>
        <a:xfrm>
          <a:off x="5977325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5977325" y="4878810"/>
        <a:ext cx="981516" cy="490758"/>
      </dsp:txXfrm>
    </dsp:sp>
    <dsp:sp modelId="{6C62BA53-3897-4146-8551-73856F543B08}">
      <dsp:nvSpPr>
        <dsp:cNvPr id="0" name=""/>
        <dsp:cNvSpPr/>
      </dsp:nvSpPr>
      <dsp:spPr>
        <a:xfrm>
          <a:off x="716496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kirendeltség / ügysegéd</a:t>
          </a:r>
        </a:p>
      </dsp:txBody>
      <dsp:txXfrm>
        <a:off x="7164960" y="4878810"/>
        <a:ext cx="981516" cy="490758"/>
      </dsp:txXfrm>
    </dsp:sp>
    <dsp:sp modelId="{723FDFC4-B12A-4A2A-85BC-948A8A31AE99}">
      <dsp:nvSpPr>
        <dsp:cNvPr id="0" name=""/>
        <dsp:cNvSpPr/>
      </dsp:nvSpPr>
      <dsp:spPr>
        <a:xfrm>
          <a:off x="4789690" y="4181933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 helyettes</a:t>
          </a:r>
        </a:p>
      </dsp:txBody>
      <dsp:txXfrm>
        <a:off x="4789690" y="4181933"/>
        <a:ext cx="981516" cy="490758"/>
      </dsp:txXfrm>
    </dsp:sp>
    <dsp:sp modelId="{A346F7A6-40DD-4F38-92FF-471CF1DD382D}">
      <dsp:nvSpPr>
        <dsp:cNvPr id="0" name=""/>
        <dsp:cNvSpPr/>
      </dsp:nvSpPr>
      <dsp:spPr>
        <a:xfrm>
          <a:off x="6799757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6799757" y="2788179"/>
        <a:ext cx="1438746" cy="490758"/>
      </dsp:txXfrm>
    </dsp:sp>
    <dsp:sp modelId="{A1C94006-57AF-4FCB-A9EE-AE665E134438}">
      <dsp:nvSpPr>
        <dsp:cNvPr id="0" name=""/>
        <dsp:cNvSpPr/>
      </dsp:nvSpPr>
      <dsp:spPr>
        <a:xfrm>
          <a:off x="3236852" y="2091302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igazgató</a:t>
          </a:r>
        </a:p>
      </dsp:txBody>
      <dsp:txXfrm>
        <a:off x="3236852" y="2091302"/>
        <a:ext cx="981516" cy="490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FB49B-2B3B-41AC-9436-59892DDDA048}">
      <dsp:nvSpPr>
        <dsp:cNvPr id="0" name=""/>
        <dsp:cNvSpPr/>
      </dsp:nvSpPr>
      <dsp:spPr>
        <a:xfrm>
          <a:off x="7392720" y="2439431"/>
          <a:ext cx="132866" cy="2378938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2378938"/>
              </a:lnTo>
              <a:lnTo>
                <a:pt x="0" y="23789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5F6A-6A10-4362-96B3-25C88B8A375F}">
      <dsp:nvSpPr>
        <dsp:cNvPr id="0" name=""/>
        <dsp:cNvSpPr/>
      </dsp:nvSpPr>
      <dsp:spPr>
        <a:xfrm>
          <a:off x="7525586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388D-E696-4D11-8F78-13B17DB38072}">
      <dsp:nvSpPr>
        <dsp:cNvPr id="0" name=""/>
        <dsp:cNvSpPr/>
      </dsp:nvSpPr>
      <dsp:spPr>
        <a:xfrm>
          <a:off x="7392720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E8B3C-50B3-4AC9-B14C-36C5580F4087}">
      <dsp:nvSpPr>
        <dsp:cNvPr id="0" name=""/>
        <dsp:cNvSpPr/>
      </dsp:nvSpPr>
      <dsp:spPr>
        <a:xfrm>
          <a:off x="7525586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2D37-8E5E-4C47-B625-4FB014390D74}">
      <dsp:nvSpPr>
        <dsp:cNvPr id="0" name=""/>
        <dsp:cNvSpPr/>
      </dsp:nvSpPr>
      <dsp:spPr>
        <a:xfrm>
          <a:off x="7392720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2425-CFED-48E3-838E-9297F0059C84}">
      <dsp:nvSpPr>
        <dsp:cNvPr id="0" name=""/>
        <dsp:cNvSpPr/>
      </dsp:nvSpPr>
      <dsp:spPr>
        <a:xfrm>
          <a:off x="6377242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148343" y="132866"/>
              </a:lnTo>
              <a:lnTo>
                <a:pt x="1148343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BEED-0E41-4870-8C2C-EF9B32351840}">
      <dsp:nvSpPr>
        <dsp:cNvPr id="0" name=""/>
        <dsp:cNvSpPr/>
      </dsp:nvSpPr>
      <dsp:spPr>
        <a:xfrm>
          <a:off x="5183178" y="2439431"/>
          <a:ext cx="91440" cy="26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F4F44-147D-43AF-9AD9-84A195BA1CA6}">
      <dsp:nvSpPr>
        <dsp:cNvPr id="0" name=""/>
        <dsp:cNvSpPr/>
      </dsp:nvSpPr>
      <dsp:spPr>
        <a:xfrm>
          <a:off x="5228898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1148343" y="0"/>
              </a:moveTo>
              <a:lnTo>
                <a:pt x="1148343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E528-B302-4265-923D-3A4C368EF4B5}">
      <dsp:nvSpPr>
        <dsp:cNvPr id="0" name=""/>
        <dsp:cNvSpPr/>
      </dsp:nvSpPr>
      <dsp:spPr>
        <a:xfrm>
          <a:off x="4654726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722515" y="132866"/>
              </a:lnTo>
              <a:lnTo>
                <a:pt x="1722515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F70F9-4DB9-45DF-BC8E-F1CBD528E12F}">
      <dsp:nvSpPr>
        <dsp:cNvPr id="0" name=""/>
        <dsp:cNvSpPr/>
      </dsp:nvSpPr>
      <dsp:spPr>
        <a:xfrm>
          <a:off x="1401085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EC83F-D5CF-487B-A7EA-C33318996FFB}">
      <dsp:nvSpPr>
        <dsp:cNvPr id="0" name=""/>
        <dsp:cNvSpPr/>
      </dsp:nvSpPr>
      <dsp:spPr>
        <a:xfrm>
          <a:off x="1268219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63EA2-82EF-460A-AF20-A2BFA41FC999}">
      <dsp:nvSpPr>
        <dsp:cNvPr id="0" name=""/>
        <dsp:cNvSpPr/>
      </dsp:nvSpPr>
      <dsp:spPr>
        <a:xfrm>
          <a:off x="1401085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DE0FA-BA06-4847-8980-0AACF594259F}">
      <dsp:nvSpPr>
        <dsp:cNvPr id="0" name=""/>
        <dsp:cNvSpPr/>
      </dsp:nvSpPr>
      <dsp:spPr>
        <a:xfrm>
          <a:off x="1268219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3FDA-0F25-4A00-9E68-A196C51ED564}">
      <dsp:nvSpPr>
        <dsp:cNvPr id="0" name=""/>
        <dsp:cNvSpPr/>
      </dsp:nvSpPr>
      <dsp:spPr>
        <a:xfrm>
          <a:off x="2033781" y="1541002"/>
          <a:ext cx="898428" cy="1480509"/>
        </a:xfrm>
        <a:custGeom>
          <a:avLst/>
          <a:gdLst/>
          <a:ahLst/>
          <a:cxnLst/>
          <a:rect l="0" t="0" r="0" b="0"/>
          <a:pathLst>
            <a:path>
              <a:moveTo>
                <a:pt x="898428" y="0"/>
              </a:moveTo>
              <a:lnTo>
                <a:pt x="898428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1149-33DF-4E4B-A26B-80809E01193C}">
      <dsp:nvSpPr>
        <dsp:cNvPr id="0" name=""/>
        <dsp:cNvSpPr/>
      </dsp:nvSpPr>
      <dsp:spPr>
        <a:xfrm>
          <a:off x="2932210" y="1541002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361EC-FFF9-449E-839F-E5A8E324BE3C}">
      <dsp:nvSpPr>
        <dsp:cNvPr id="0" name=""/>
        <dsp:cNvSpPr/>
      </dsp:nvSpPr>
      <dsp:spPr>
        <a:xfrm>
          <a:off x="1268219" y="1541002"/>
          <a:ext cx="1663991" cy="582080"/>
        </a:xfrm>
        <a:custGeom>
          <a:avLst/>
          <a:gdLst/>
          <a:ahLst/>
          <a:cxnLst/>
          <a:rect l="0" t="0" r="0" b="0"/>
          <a:pathLst>
            <a:path>
              <a:moveTo>
                <a:pt x="1663991" y="0"/>
              </a:moveTo>
              <a:lnTo>
                <a:pt x="1663991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287B7-12CC-4C96-8D50-B5634AF9A6E5}">
      <dsp:nvSpPr>
        <dsp:cNvPr id="0" name=""/>
        <dsp:cNvSpPr/>
      </dsp:nvSpPr>
      <dsp:spPr>
        <a:xfrm>
          <a:off x="2932210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1722515" y="0"/>
              </a:moveTo>
              <a:lnTo>
                <a:pt x="1722515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EC1A-86E7-41B5-AE70-F4B688CE5ECC}">
      <dsp:nvSpPr>
        <dsp:cNvPr id="0" name=""/>
        <dsp:cNvSpPr/>
      </dsp:nvSpPr>
      <dsp:spPr>
        <a:xfrm>
          <a:off x="3747446" y="9877"/>
          <a:ext cx="1814560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Jogállás</a:t>
          </a:r>
        </a:p>
      </dsp:txBody>
      <dsp:txXfrm>
        <a:off x="3747446" y="9877"/>
        <a:ext cx="1814560" cy="632696"/>
      </dsp:txXfrm>
    </dsp:sp>
    <dsp:sp modelId="{059487C7-1815-4F0D-A6B9-B9A86D9B0135}">
      <dsp:nvSpPr>
        <dsp:cNvPr id="0" name=""/>
        <dsp:cNvSpPr/>
      </dsp:nvSpPr>
      <dsp:spPr>
        <a:xfrm>
          <a:off x="2299514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Közjogi</a:t>
          </a:r>
        </a:p>
      </dsp:txBody>
      <dsp:txXfrm>
        <a:off x="2299514" y="908305"/>
        <a:ext cx="1265392" cy="632696"/>
      </dsp:txXfrm>
    </dsp:sp>
    <dsp:sp modelId="{C655F05E-CFDD-459B-9958-6AC6712C8158}">
      <dsp:nvSpPr>
        <dsp:cNvPr id="0" name=""/>
        <dsp:cNvSpPr/>
      </dsp:nvSpPr>
      <dsp:spPr>
        <a:xfrm>
          <a:off x="282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Államigazgatási</a:t>
          </a:r>
        </a:p>
      </dsp:txBody>
      <dsp:txXfrm>
        <a:off x="2826" y="1806734"/>
        <a:ext cx="1265392" cy="632696"/>
      </dsp:txXfrm>
    </dsp:sp>
    <dsp:sp modelId="{C3B2E7FF-C957-42AB-BC02-25146B2E0517}">
      <dsp:nvSpPr>
        <dsp:cNvPr id="0" name=""/>
        <dsp:cNvSpPr/>
      </dsp:nvSpPr>
      <dsp:spPr>
        <a:xfrm>
          <a:off x="306507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Önkormányzati</a:t>
          </a:r>
        </a:p>
      </dsp:txBody>
      <dsp:txXfrm>
        <a:off x="3065076" y="1806734"/>
        <a:ext cx="1265392" cy="632696"/>
      </dsp:txXfrm>
    </dsp:sp>
    <dsp:sp modelId="{178858A7-2C06-4422-8573-E3807F22EE11}">
      <dsp:nvSpPr>
        <dsp:cNvPr id="0" name=""/>
        <dsp:cNvSpPr/>
      </dsp:nvSpPr>
      <dsp:spPr>
        <a:xfrm>
          <a:off x="768389" y="2705163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Egyéb szervek</a:t>
          </a:r>
        </a:p>
      </dsp:txBody>
      <dsp:txXfrm>
        <a:off x="768389" y="2705163"/>
        <a:ext cx="1265392" cy="632696"/>
      </dsp:txXfrm>
    </dsp:sp>
    <dsp:sp modelId="{E8FB7E52-59F2-4CFF-8D6C-A48E484C9851}">
      <dsp:nvSpPr>
        <dsp:cNvPr id="0" name=""/>
        <dsp:cNvSpPr/>
      </dsp:nvSpPr>
      <dsp:spPr>
        <a:xfrm>
          <a:off x="2826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Köztestület</a:t>
          </a:r>
        </a:p>
      </dsp:txBody>
      <dsp:txXfrm>
        <a:off x="2826" y="3603592"/>
        <a:ext cx="1265392" cy="632696"/>
      </dsp:txXfrm>
    </dsp:sp>
    <dsp:sp modelId="{47FBC09F-65DA-4A37-8921-74EB25AB3EDC}">
      <dsp:nvSpPr>
        <dsp:cNvPr id="0" name=""/>
        <dsp:cNvSpPr/>
      </dsp:nvSpPr>
      <dsp:spPr>
        <a:xfrm>
          <a:off x="1533951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Közalapítvány</a:t>
          </a:r>
        </a:p>
      </dsp:txBody>
      <dsp:txXfrm>
        <a:off x="1533951" y="3603592"/>
        <a:ext cx="1265392" cy="632696"/>
      </dsp:txXfrm>
    </dsp:sp>
    <dsp:sp modelId="{328837C0-16C3-4C32-B9F6-516740D837B6}">
      <dsp:nvSpPr>
        <dsp:cNvPr id="0" name=""/>
        <dsp:cNvSpPr/>
      </dsp:nvSpPr>
      <dsp:spPr>
        <a:xfrm>
          <a:off x="2826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Közintézet</a:t>
          </a:r>
        </a:p>
      </dsp:txBody>
      <dsp:txXfrm>
        <a:off x="2826" y="4502021"/>
        <a:ext cx="1265392" cy="632696"/>
      </dsp:txXfrm>
    </dsp:sp>
    <dsp:sp modelId="{EBB805D1-3B54-41ED-A280-8A1D0BE70269}">
      <dsp:nvSpPr>
        <dsp:cNvPr id="0" name=""/>
        <dsp:cNvSpPr/>
      </dsp:nvSpPr>
      <dsp:spPr>
        <a:xfrm>
          <a:off x="1533951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sp:txBody>
      <dsp:txXfrm>
        <a:off x="1533951" y="4502021"/>
        <a:ext cx="1265392" cy="632696"/>
      </dsp:txXfrm>
    </dsp:sp>
    <dsp:sp modelId="{8612B9E0-5F20-481E-9440-A3A8D9B44F87}">
      <dsp:nvSpPr>
        <dsp:cNvPr id="0" name=""/>
        <dsp:cNvSpPr/>
      </dsp:nvSpPr>
      <dsp:spPr>
        <a:xfrm>
          <a:off x="5744546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Magánjogi</a:t>
          </a:r>
        </a:p>
      </dsp:txBody>
      <dsp:txXfrm>
        <a:off x="5744546" y="908305"/>
        <a:ext cx="1265392" cy="632696"/>
      </dsp:txXfrm>
    </dsp:sp>
    <dsp:sp modelId="{669E0901-D1B9-44AB-9BE1-B852968F6397}">
      <dsp:nvSpPr>
        <dsp:cNvPr id="0" name=""/>
        <dsp:cNvSpPr/>
      </dsp:nvSpPr>
      <dsp:spPr>
        <a:xfrm>
          <a:off x="4596202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Köztulajdonú</a:t>
          </a:r>
        </a:p>
      </dsp:txBody>
      <dsp:txXfrm>
        <a:off x="4596202" y="1806734"/>
        <a:ext cx="1265392" cy="632696"/>
      </dsp:txXfrm>
    </dsp:sp>
    <dsp:sp modelId="{92FE669A-872F-4433-9135-1F34E8113524}">
      <dsp:nvSpPr>
        <dsp:cNvPr id="0" name=""/>
        <dsp:cNvSpPr/>
      </dsp:nvSpPr>
      <dsp:spPr>
        <a:xfrm>
          <a:off x="459620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4596202" y="2705163"/>
        <a:ext cx="1265392" cy="632696"/>
      </dsp:txXfrm>
    </dsp:sp>
    <dsp:sp modelId="{6A903708-3D6A-477F-842A-04576E5F9B27}">
      <dsp:nvSpPr>
        <dsp:cNvPr id="0" name=""/>
        <dsp:cNvSpPr/>
      </dsp:nvSpPr>
      <dsp:spPr>
        <a:xfrm>
          <a:off x="6892890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Magán-tulajdonú</a:t>
          </a:r>
        </a:p>
      </dsp:txBody>
      <dsp:txXfrm>
        <a:off x="6892890" y="1806734"/>
        <a:ext cx="1265392" cy="632696"/>
      </dsp:txXfrm>
    </dsp:sp>
    <dsp:sp modelId="{B0A762CD-C663-4410-A46F-657A81F3CB3C}">
      <dsp:nvSpPr>
        <dsp:cNvPr id="0" name=""/>
        <dsp:cNvSpPr/>
      </dsp:nvSpPr>
      <dsp:spPr>
        <a:xfrm>
          <a:off x="6127327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6127327" y="2705163"/>
        <a:ext cx="1265392" cy="632696"/>
      </dsp:txXfrm>
    </dsp:sp>
    <dsp:sp modelId="{949977A3-AA2E-467E-AA61-7003E26109A5}">
      <dsp:nvSpPr>
        <dsp:cNvPr id="0" name=""/>
        <dsp:cNvSpPr/>
      </dsp:nvSpPr>
      <dsp:spPr>
        <a:xfrm>
          <a:off x="765845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Egyéni vállalkozás</a:t>
          </a:r>
        </a:p>
      </dsp:txBody>
      <dsp:txXfrm>
        <a:off x="7658452" y="2705163"/>
        <a:ext cx="1265392" cy="632696"/>
      </dsp:txXfrm>
    </dsp:sp>
    <dsp:sp modelId="{5C3B8E1D-957A-40C4-976F-C94725DC2416}">
      <dsp:nvSpPr>
        <dsp:cNvPr id="0" name=""/>
        <dsp:cNvSpPr/>
      </dsp:nvSpPr>
      <dsp:spPr>
        <a:xfrm>
          <a:off x="6127327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Egyesület</a:t>
          </a:r>
        </a:p>
      </dsp:txBody>
      <dsp:txXfrm>
        <a:off x="6127327" y="3603592"/>
        <a:ext cx="1265392" cy="632696"/>
      </dsp:txXfrm>
    </dsp:sp>
    <dsp:sp modelId="{4DE47131-F3BB-4802-BC3D-E74E1F54389C}">
      <dsp:nvSpPr>
        <dsp:cNvPr id="0" name=""/>
        <dsp:cNvSpPr/>
      </dsp:nvSpPr>
      <dsp:spPr>
        <a:xfrm>
          <a:off x="7658452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Alapítvány</a:t>
          </a:r>
        </a:p>
      </dsp:txBody>
      <dsp:txXfrm>
        <a:off x="7658452" y="3603592"/>
        <a:ext cx="1265392" cy="632696"/>
      </dsp:txXfrm>
    </dsp:sp>
    <dsp:sp modelId="{1239E2DA-99AA-4159-B4E2-BECA6D61F156}">
      <dsp:nvSpPr>
        <dsp:cNvPr id="0" name=""/>
        <dsp:cNvSpPr/>
      </dsp:nvSpPr>
      <dsp:spPr>
        <a:xfrm>
          <a:off x="6127327" y="4502021"/>
          <a:ext cx="1265392" cy="63269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Egyházi intézmény</a:t>
          </a:r>
        </a:p>
      </dsp:txBody>
      <dsp:txXfrm>
        <a:off x="6127327" y="4502021"/>
        <a:ext cx="1265392" cy="6326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5AD1-7336-4EAF-934A-B175A984F215}">
      <dsp:nvSpPr>
        <dsp:cNvPr id="0" name=""/>
        <dsp:cNvSpPr/>
      </dsp:nvSpPr>
      <dsp:spPr>
        <a:xfrm rot="5400000">
          <a:off x="5514876" y="-2350428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sp:txBody>
      <dsp:txXfrm rot="-5400000">
        <a:off x="3084823" y="110087"/>
        <a:ext cx="5453667" cy="563098"/>
      </dsp:txXfrm>
    </dsp:sp>
    <dsp:sp modelId="{5530754A-7943-4C37-BEC2-50C514067546}">
      <dsp:nvSpPr>
        <dsp:cNvPr id="0" name=""/>
        <dsp:cNvSpPr/>
      </dsp:nvSpPr>
      <dsp:spPr>
        <a:xfrm>
          <a:off x="0" y="162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sp:txBody>
      <dsp:txXfrm>
        <a:off x="38078" y="39699"/>
        <a:ext cx="3008666" cy="703872"/>
      </dsp:txXfrm>
    </dsp:sp>
    <dsp:sp modelId="{91087E7E-89F0-47BB-9A94-C43E98C9EDA4}">
      <dsp:nvSpPr>
        <dsp:cNvPr id="0" name=""/>
        <dsp:cNvSpPr/>
      </dsp:nvSpPr>
      <dsp:spPr>
        <a:xfrm rot="5400000">
          <a:off x="5514876" y="-153139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sp:txBody>
      <dsp:txXfrm rot="-5400000">
        <a:off x="3084823" y="929116"/>
        <a:ext cx="5453667" cy="563098"/>
      </dsp:txXfrm>
    </dsp:sp>
    <dsp:sp modelId="{142E5146-5BB3-4BE6-84DD-1C3A86B8C7BC}">
      <dsp:nvSpPr>
        <dsp:cNvPr id="0" name=""/>
        <dsp:cNvSpPr/>
      </dsp:nvSpPr>
      <dsp:spPr>
        <a:xfrm>
          <a:off x="0" y="82065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18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18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18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38078" y="858729"/>
        <a:ext cx="3008666" cy="703872"/>
      </dsp:txXfrm>
    </dsp:sp>
    <dsp:sp modelId="{91328B43-7E69-41CE-822E-48E14CA02D61}">
      <dsp:nvSpPr>
        <dsp:cNvPr id="0" name=""/>
        <dsp:cNvSpPr/>
      </dsp:nvSpPr>
      <dsp:spPr>
        <a:xfrm rot="5400000">
          <a:off x="5514876" y="-71236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vagyonelemek</a:t>
          </a:r>
        </a:p>
      </dsp:txBody>
      <dsp:txXfrm rot="-5400000">
        <a:off x="3084823" y="1748146"/>
        <a:ext cx="5453667" cy="563098"/>
      </dsp:txXfrm>
    </dsp:sp>
    <dsp:sp modelId="{F984419D-DD87-4552-A04E-C77E653668B3}">
      <dsp:nvSpPr>
        <dsp:cNvPr id="0" name=""/>
        <dsp:cNvSpPr/>
      </dsp:nvSpPr>
      <dsp:spPr>
        <a:xfrm>
          <a:off x="0" y="163968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365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365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365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sp:txBody>
      <dsp:txXfrm>
        <a:off x="38078" y="1677758"/>
        <a:ext cx="3008666" cy="703872"/>
      </dsp:txXfrm>
    </dsp:sp>
    <dsp:sp modelId="{50884391-0B6C-4451-8A71-8FAD69A7948B}">
      <dsp:nvSpPr>
        <dsp:cNvPr id="0" name=""/>
        <dsp:cNvSpPr/>
      </dsp:nvSpPr>
      <dsp:spPr>
        <a:xfrm rot="5400000">
          <a:off x="5514876" y="10665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 vagyonelemek</a:t>
          </a:r>
        </a:p>
      </dsp:txBody>
      <dsp:txXfrm rot="-5400000">
        <a:off x="3084823" y="2567174"/>
        <a:ext cx="5453667" cy="563098"/>
      </dsp:txXfrm>
    </dsp:sp>
    <dsp:sp modelId="{ECD18687-4DF3-44EF-844B-776AACEA6607}">
      <dsp:nvSpPr>
        <dsp:cNvPr id="0" name=""/>
        <dsp:cNvSpPr/>
      </dsp:nvSpPr>
      <dsp:spPr>
        <a:xfrm>
          <a:off x="0" y="245871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54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54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54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üzleti vagyon</a:t>
          </a:r>
        </a:p>
      </dsp:txBody>
      <dsp:txXfrm>
        <a:off x="38078" y="2496788"/>
        <a:ext cx="3008666" cy="703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92B9-510F-4A6D-9FCA-5B16FDF58154}">
      <dsp:nvSpPr>
        <dsp:cNvPr id="0" name=""/>
        <dsp:cNvSpPr/>
      </dsp:nvSpPr>
      <dsp:spPr>
        <a:xfrm>
          <a:off x="8178493" y="791787"/>
          <a:ext cx="219197" cy="1904435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F1CE-A189-4280-83F2-42A90CD25422}">
      <dsp:nvSpPr>
        <dsp:cNvPr id="0" name=""/>
        <dsp:cNvSpPr/>
      </dsp:nvSpPr>
      <dsp:spPr>
        <a:xfrm>
          <a:off x="8178493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97EAC-0CFA-4BF0-9AE4-28A98C861B84}">
      <dsp:nvSpPr>
        <dsp:cNvPr id="0" name=""/>
        <dsp:cNvSpPr/>
      </dsp:nvSpPr>
      <dsp:spPr>
        <a:xfrm>
          <a:off x="6084305" y="791787"/>
          <a:ext cx="287723" cy="3079467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3079467"/>
              </a:lnTo>
              <a:lnTo>
                <a:pt x="0" y="307946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3C23-C9EA-42FD-871D-7B507335AED1}">
      <dsp:nvSpPr>
        <dsp:cNvPr id="0" name=""/>
        <dsp:cNvSpPr/>
      </dsp:nvSpPr>
      <dsp:spPr>
        <a:xfrm>
          <a:off x="6084305" y="791787"/>
          <a:ext cx="287723" cy="1904435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25AEC-E21D-4580-8360-61E8D0379161}">
      <dsp:nvSpPr>
        <dsp:cNvPr id="0" name=""/>
        <dsp:cNvSpPr/>
      </dsp:nvSpPr>
      <dsp:spPr>
        <a:xfrm>
          <a:off x="6084305" y="791787"/>
          <a:ext cx="287723" cy="728803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A9D5-CD33-4D4B-B230-3BA2C046EC1F}">
      <dsp:nvSpPr>
        <dsp:cNvPr id="0" name=""/>
        <dsp:cNvSpPr/>
      </dsp:nvSpPr>
      <dsp:spPr>
        <a:xfrm>
          <a:off x="2147700" y="791787"/>
          <a:ext cx="219197" cy="381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954"/>
              </a:lnTo>
              <a:lnTo>
                <a:pt x="219197" y="381195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44056-F66A-4A72-B816-348E53546F59}">
      <dsp:nvSpPr>
        <dsp:cNvPr id="0" name=""/>
        <dsp:cNvSpPr/>
      </dsp:nvSpPr>
      <dsp:spPr>
        <a:xfrm>
          <a:off x="2147700" y="791787"/>
          <a:ext cx="219197" cy="286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474"/>
              </a:lnTo>
              <a:lnTo>
                <a:pt x="219197" y="28604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4291C-64A8-46A0-A8C1-8819C799D540}">
      <dsp:nvSpPr>
        <dsp:cNvPr id="0" name=""/>
        <dsp:cNvSpPr/>
      </dsp:nvSpPr>
      <dsp:spPr>
        <a:xfrm>
          <a:off x="2147700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CAAF0-4CF2-441F-8A8C-C9F03F015864}">
      <dsp:nvSpPr>
        <dsp:cNvPr id="0" name=""/>
        <dsp:cNvSpPr/>
      </dsp:nvSpPr>
      <dsp:spPr>
        <a:xfrm>
          <a:off x="2147700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6592-05F1-4BDE-930E-DAC9FC72E10E}">
      <dsp:nvSpPr>
        <dsp:cNvPr id="0" name=""/>
        <dsp:cNvSpPr/>
      </dsp:nvSpPr>
      <dsp:spPr>
        <a:xfrm>
          <a:off x="153116" y="791787"/>
          <a:ext cx="219197" cy="401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006"/>
              </a:lnTo>
              <a:lnTo>
                <a:pt x="219197" y="40100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CBEE-81A9-4A92-AD27-AC2148341E7A}">
      <dsp:nvSpPr>
        <dsp:cNvPr id="0" name=""/>
        <dsp:cNvSpPr/>
      </dsp:nvSpPr>
      <dsp:spPr>
        <a:xfrm>
          <a:off x="153116" y="791787"/>
          <a:ext cx="219197" cy="291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472"/>
              </a:lnTo>
              <a:lnTo>
                <a:pt x="219197" y="29164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6812-5512-42B9-BA96-3E7B7FBE3345}">
      <dsp:nvSpPr>
        <dsp:cNvPr id="0" name=""/>
        <dsp:cNvSpPr/>
      </dsp:nvSpPr>
      <dsp:spPr>
        <a:xfrm>
          <a:off x="153116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43839-4453-4F28-ADC6-8096F881594E}">
      <dsp:nvSpPr>
        <dsp:cNvPr id="0" name=""/>
        <dsp:cNvSpPr/>
      </dsp:nvSpPr>
      <dsp:spPr>
        <a:xfrm>
          <a:off x="153116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13AA-149D-481B-9CC5-2C3BB4413AC2}">
      <dsp:nvSpPr>
        <dsp:cNvPr id="0" name=""/>
        <dsp:cNvSpPr/>
      </dsp:nvSpPr>
      <dsp:spPr>
        <a:xfrm>
          <a:off x="6984" y="61127"/>
          <a:ext cx="1461319" cy="730659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feltételek fejlesztése </a:t>
          </a:r>
        </a:p>
      </dsp:txBody>
      <dsp:txXfrm>
        <a:off x="6984" y="61127"/>
        <a:ext cx="1461319" cy="730659"/>
      </dsp:txXfrm>
    </dsp:sp>
    <dsp:sp modelId="{A5868A37-EB98-4607-B276-37548944CAE4}">
      <dsp:nvSpPr>
        <dsp:cNvPr id="0" name=""/>
        <dsp:cNvSpPr/>
      </dsp:nvSpPr>
      <dsp:spPr>
        <a:xfrm>
          <a:off x="372313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sp:txBody>
      <dsp:txXfrm>
        <a:off x="372313" y="1098664"/>
        <a:ext cx="1687707" cy="843853"/>
      </dsp:txXfrm>
    </dsp:sp>
    <dsp:sp modelId="{8B662CA5-EB67-4926-8839-38CEC9BC26FF}">
      <dsp:nvSpPr>
        <dsp:cNvPr id="0" name=""/>
        <dsp:cNvSpPr/>
      </dsp:nvSpPr>
      <dsp:spPr>
        <a:xfrm>
          <a:off x="372313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sp:txBody>
      <dsp:txXfrm>
        <a:off x="372313" y="2249395"/>
        <a:ext cx="1461319" cy="730659"/>
      </dsp:txXfrm>
    </dsp:sp>
    <dsp:sp modelId="{18FEC91B-EEE6-453C-8456-F2FB9830B0C8}">
      <dsp:nvSpPr>
        <dsp:cNvPr id="0" name=""/>
        <dsp:cNvSpPr/>
      </dsp:nvSpPr>
      <dsp:spPr>
        <a:xfrm>
          <a:off x="372313" y="3286932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sp:txBody>
      <dsp:txXfrm>
        <a:off x="372313" y="3286932"/>
        <a:ext cx="1685310" cy="842655"/>
      </dsp:txXfrm>
    </dsp:sp>
    <dsp:sp modelId="{E9702AE4-627E-4790-9704-197A22DAFE95}">
      <dsp:nvSpPr>
        <dsp:cNvPr id="0" name=""/>
        <dsp:cNvSpPr/>
      </dsp:nvSpPr>
      <dsp:spPr>
        <a:xfrm>
          <a:off x="372313" y="4436464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kern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kern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sp:txBody>
      <dsp:txXfrm>
        <a:off x="372313" y="4436464"/>
        <a:ext cx="1461319" cy="730659"/>
      </dsp:txXfrm>
    </dsp:sp>
    <dsp:sp modelId="{869227CF-AED6-4960-A2F3-1403455024B5}">
      <dsp:nvSpPr>
        <dsp:cNvPr id="0" name=""/>
        <dsp:cNvSpPr/>
      </dsp:nvSpPr>
      <dsp:spPr>
        <a:xfrm>
          <a:off x="2001568" y="61127"/>
          <a:ext cx="1461319" cy="730659"/>
        </a:xfrm>
        <a:prstGeom prst="rect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sp:txBody>
      <dsp:txXfrm>
        <a:off x="2001568" y="61127"/>
        <a:ext cx="1461319" cy="730659"/>
      </dsp:txXfrm>
    </dsp:sp>
    <dsp:sp modelId="{436130C0-C0A0-4758-AA06-DB2995403BF6}">
      <dsp:nvSpPr>
        <dsp:cNvPr id="0" name=""/>
        <dsp:cNvSpPr/>
      </dsp:nvSpPr>
      <dsp:spPr>
        <a:xfrm>
          <a:off x="23668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sp:txBody>
      <dsp:txXfrm>
        <a:off x="2366898" y="1098664"/>
        <a:ext cx="1687707" cy="843853"/>
      </dsp:txXfrm>
    </dsp:sp>
    <dsp:sp modelId="{E7C9F791-5BC8-49DF-BA39-FAED36ACA2F8}">
      <dsp:nvSpPr>
        <dsp:cNvPr id="0" name=""/>
        <dsp:cNvSpPr/>
      </dsp:nvSpPr>
      <dsp:spPr>
        <a:xfrm>
          <a:off x="2366898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sp:txBody>
      <dsp:txXfrm>
        <a:off x="2366898" y="2249395"/>
        <a:ext cx="1461319" cy="730659"/>
      </dsp:txXfrm>
    </dsp:sp>
    <dsp:sp modelId="{5FBB1DFA-1834-4D81-94B4-C1CFF633C10A}">
      <dsp:nvSpPr>
        <dsp:cNvPr id="0" name=""/>
        <dsp:cNvSpPr/>
      </dsp:nvSpPr>
      <dsp:spPr>
        <a:xfrm>
          <a:off x="2366898" y="3286932"/>
          <a:ext cx="17252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sp:txBody>
      <dsp:txXfrm>
        <a:off x="2366898" y="3286932"/>
        <a:ext cx="1725219" cy="730659"/>
      </dsp:txXfrm>
    </dsp:sp>
    <dsp:sp modelId="{DFC8004D-A5C3-4A00-B35D-EC2A5F2A26F2}">
      <dsp:nvSpPr>
        <dsp:cNvPr id="0" name=""/>
        <dsp:cNvSpPr/>
      </dsp:nvSpPr>
      <dsp:spPr>
        <a:xfrm>
          <a:off x="2366898" y="4152230"/>
          <a:ext cx="1583149" cy="903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sp:txBody>
      <dsp:txXfrm>
        <a:off x="2366898" y="4152230"/>
        <a:ext cx="1583149" cy="903022"/>
      </dsp:txXfrm>
    </dsp:sp>
    <dsp:sp modelId="{F857EABA-A43C-4A9D-9218-3166DD843333}">
      <dsp:nvSpPr>
        <dsp:cNvPr id="0" name=""/>
        <dsp:cNvSpPr/>
      </dsp:nvSpPr>
      <dsp:spPr>
        <a:xfrm>
          <a:off x="4645687" y="61127"/>
          <a:ext cx="1918157" cy="730659"/>
        </a:xfrm>
        <a:prstGeom prst="rect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kern="1200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sp:txBody>
      <dsp:txXfrm>
        <a:off x="4645687" y="61127"/>
        <a:ext cx="1918157" cy="730659"/>
      </dsp:txXfrm>
    </dsp:sp>
    <dsp:sp modelId="{D35F911E-1A79-4B1E-B780-05C9DB3E6621}">
      <dsp:nvSpPr>
        <dsp:cNvPr id="0" name=""/>
        <dsp:cNvSpPr/>
      </dsp:nvSpPr>
      <dsp:spPr>
        <a:xfrm>
          <a:off x="43965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sp:txBody>
      <dsp:txXfrm>
        <a:off x="4396598" y="1098664"/>
        <a:ext cx="1687707" cy="843853"/>
      </dsp:txXfrm>
    </dsp:sp>
    <dsp:sp modelId="{8ACB459A-835F-4E35-89BC-53E4AF026032}">
      <dsp:nvSpPr>
        <dsp:cNvPr id="0" name=""/>
        <dsp:cNvSpPr/>
      </dsp:nvSpPr>
      <dsp:spPr>
        <a:xfrm>
          <a:off x="4296994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sp:txBody>
      <dsp:txXfrm>
        <a:off x="4296994" y="2249395"/>
        <a:ext cx="1787310" cy="893655"/>
      </dsp:txXfrm>
    </dsp:sp>
    <dsp:sp modelId="{C57CA8E4-53AE-48A7-8EDB-6E065FAC1F45}">
      <dsp:nvSpPr>
        <dsp:cNvPr id="0" name=""/>
        <dsp:cNvSpPr/>
      </dsp:nvSpPr>
      <dsp:spPr>
        <a:xfrm>
          <a:off x="4398994" y="3449927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sp:txBody>
      <dsp:txXfrm>
        <a:off x="4398994" y="3449927"/>
        <a:ext cx="1685310" cy="842655"/>
      </dsp:txXfrm>
    </dsp:sp>
    <dsp:sp modelId="{8B742486-80A4-4F19-99F7-641F66DBCD88}">
      <dsp:nvSpPr>
        <dsp:cNvPr id="0" name=""/>
        <dsp:cNvSpPr/>
      </dsp:nvSpPr>
      <dsp:spPr>
        <a:xfrm>
          <a:off x="7082503" y="61127"/>
          <a:ext cx="1461319" cy="73065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sp:txBody>
      <dsp:txXfrm>
        <a:off x="7082503" y="61127"/>
        <a:ext cx="1461319" cy="730659"/>
      </dsp:txXfrm>
    </dsp:sp>
    <dsp:sp modelId="{599833BB-5043-4FC2-9480-CDF78D55F893}">
      <dsp:nvSpPr>
        <dsp:cNvPr id="0" name=""/>
        <dsp:cNvSpPr/>
      </dsp:nvSpPr>
      <dsp:spPr>
        <a:xfrm>
          <a:off x="6490785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sp:txBody>
      <dsp:txXfrm>
        <a:off x="6490785" y="1098664"/>
        <a:ext cx="1687707" cy="843853"/>
      </dsp:txXfrm>
    </dsp:sp>
    <dsp:sp modelId="{12921C71-5095-4275-B3B3-137623E93852}">
      <dsp:nvSpPr>
        <dsp:cNvPr id="0" name=""/>
        <dsp:cNvSpPr/>
      </dsp:nvSpPr>
      <dsp:spPr>
        <a:xfrm>
          <a:off x="6391182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sp:txBody>
      <dsp:txXfrm>
        <a:off x="6391182" y="2249395"/>
        <a:ext cx="1787310" cy="89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7AF9-C0E2-4DEC-BFF5-4AC0FC267431}" type="datetimeFigureOut">
              <a:rPr lang="hu-HU" smtClean="0"/>
              <a:t>2024.03.06.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6817-8D6F-4285-9104-6F5F983CB9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9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76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9C3DF-8405-4862-8006-6CE58F131779}" type="slidenum">
              <a:rPr lang="hu-HU" smtClean="0"/>
              <a:pPr>
                <a:defRPr/>
              </a:pPr>
              <a:t>80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00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11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1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6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52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FF706-E81B-4DB8-9848-7A1044A508A2}" type="slidenum">
              <a:rPr lang="hu-HU" smtClean="0"/>
              <a:pPr>
                <a:defRPr/>
              </a:pPr>
              <a:t>74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31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BC82F-42B2-42B6-B0B5-24F249DC4597}" type="slidenum">
              <a:rPr lang="hu-HU" smtClean="0"/>
              <a:pPr>
                <a:defRPr/>
              </a:pPr>
              <a:t>75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99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3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AF83C-D248-4DCD-9312-437F512BF987}" type="slidenum">
              <a:rPr lang="hu-HU" smtClean="0"/>
              <a:pPr>
                <a:defRPr/>
              </a:pPr>
              <a:t>77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13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E9C18-4A54-4A59-A51C-3A130DE56FB8}" type="slidenum">
              <a:rPr lang="hu-HU" smtClean="0"/>
              <a:pPr>
                <a:defRPr/>
              </a:pPr>
              <a:t>78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72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4CFA-D0F1-4A2A-B169-D964271AD93C}" type="slidenum">
              <a:rPr lang="hu-HU" smtClean="0"/>
              <a:pPr>
                <a:defRPr/>
              </a:pPr>
              <a:t>79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5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KÖZIGAZGATÁSI SZAKVIZSGA</a:t>
            </a:r>
            <a:br>
              <a:rPr lang="hu-HU" dirty="0"/>
            </a:br>
            <a:r>
              <a:rPr lang="hu-HU" dirty="0"/>
              <a:t>Választott tárgy</a:t>
            </a:r>
            <a:br>
              <a:rPr lang="hu-HU" dirty="0"/>
            </a:br>
            <a:r>
              <a:rPr lang="hu-HU" dirty="0"/>
              <a:t>Államigazgatás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4916556"/>
            <a:ext cx="10864680" cy="1217543"/>
          </a:xfrm>
        </p:spPr>
        <p:txBody>
          <a:bodyPr/>
          <a:lstStyle/>
          <a:p>
            <a:pPr algn="ctr"/>
            <a:r>
              <a:rPr lang="hu-HU" dirty="0" err="1"/>
              <a:t>Hatályosította</a:t>
            </a:r>
            <a:r>
              <a:rPr lang="hu-HU" dirty="0"/>
              <a:t>: Dr. </a:t>
            </a:r>
            <a:r>
              <a:rPr lang="hu-HU" dirty="0" err="1"/>
              <a:t>Szilvásy</a:t>
            </a:r>
            <a:r>
              <a:rPr lang="hu-HU" dirty="0"/>
              <a:t> György Péter</a:t>
            </a:r>
          </a:p>
          <a:p>
            <a:pPr algn="ctr"/>
            <a:r>
              <a:rPr lang="hu-HU" dirty="0"/>
              <a:t>2024.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344" y="18288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C00000"/>
                </a:solidFill>
              </a:rPr>
              <a:t>Az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 felépítésének elvei</a:t>
            </a:r>
          </a:p>
        </p:txBody>
      </p:sp>
      <p:graphicFrame>
        <p:nvGraphicFramePr>
          <p:cNvPr id="5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90272"/>
              </p:ext>
            </p:extLst>
          </p:nvPr>
        </p:nvGraphicFramePr>
        <p:xfrm>
          <a:off x="1677852" y="1412778"/>
          <a:ext cx="8856984" cy="5250890"/>
        </p:xfrm>
        <a:graphic>
          <a:graphicData uri="http://schemas.openxmlformats.org/drawingml/2006/table">
            <a:tbl>
              <a:tblPr/>
              <a:tblGrid>
                <a:gridCol w="52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2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Hatáskör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Általános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valamennyi, sok ágazata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Különös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egy, néhány</a:t>
                      </a:r>
                      <a:r>
                        <a:rPr lang="hu-HU" sz="1600" b="0" baseline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szakágazata</a:t>
                      </a:r>
                      <a:endParaRPr lang="hu-HU" sz="1600" b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27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Szervezési elv</a:t>
                      </a:r>
                    </a:p>
                  </a:txBody>
                  <a:tcPr marL="56644" marR="56644" marT="0" marB="0" vert="vert27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Centralizált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összpontosított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Miniszterelnökség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spc="-100" baseline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Miniszterelnöki Kabinetiroda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Minisztérium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szakigazgatási szervek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(attól függ)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(kormányzati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főhivatalok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központi hivatalok; területi, helyi szervek)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szétpontosított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(fővárosi, vármegyei) kormányhivatalok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járási hivatalok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2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Decentralizált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 központosított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központosítatlan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(vármegye, település)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szakmai önkormányzatok (köztestületek – kamarák)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nemzetiségi önkormányzatok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9430" y="287383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szervek osztályozása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51244"/>
              </p:ext>
            </p:extLst>
          </p:nvPr>
        </p:nvGraphicFramePr>
        <p:xfrm>
          <a:off x="1650356" y="1412777"/>
          <a:ext cx="898214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0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7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Alá-, fölérendeltség    ↔     Mellérendeltség</a:t>
            </a:r>
          </a:p>
          <a:p>
            <a:r>
              <a:rPr lang="hu-HU" dirty="0"/>
              <a:t>irányítás   - az államigazgatásban: </a:t>
            </a:r>
            <a:r>
              <a:rPr lang="hu-HU" dirty="0" err="1"/>
              <a:t>Ksztv</a:t>
            </a:r>
            <a:r>
              <a:rPr lang="hu-HU" dirty="0"/>
              <a:t>. 2. §</a:t>
            </a:r>
          </a:p>
          <a:p>
            <a:r>
              <a:rPr lang="hu-HU" dirty="0"/>
              <a:t>felügyelet - az államigazgatásban: </a:t>
            </a:r>
            <a:r>
              <a:rPr lang="hu-HU" dirty="0" err="1"/>
              <a:t>Ksztv</a:t>
            </a:r>
            <a:r>
              <a:rPr lang="hu-HU" dirty="0"/>
              <a:t>. 4. §</a:t>
            </a:r>
          </a:p>
          <a:p>
            <a:r>
              <a:rPr lang="hu-HU" dirty="0"/>
              <a:t>ellenőrzés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irányítás</a:t>
            </a:r>
            <a:r>
              <a:rPr lang="hu-HU" dirty="0"/>
              <a:t>: teljes szervezeti alárendeltség </a:t>
            </a:r>
          </a:p>
          <a:p>
            <a:pPr marL="0" indent="0">
              <a:buNone/>
            </a:pPr>
            <a:r>
              <a:rPr lang="hu-HU" u="sng" dirty="0"/>
              <a:t>korlát:</a:t>
            </a:r>
            <a:r>
              <a:rPr lang="hu-HU" dirty="0"/>
              <a:t> hatáskörelvonás tilalma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560004" y="320170"/>
            <a:ext cx="9143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389117"/>
              </p:ext>
            </p:extLst>
          </p:nvPr>
        </p:nvGraphicFramePr>
        <p:xfrm>
          <a:off x="1703512" y="4725144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6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524000" y="332656"/>
            <a:ext cx="91440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Irányítás, felügyelet – </a:t>
            </a:r>
            <a:r>
              <a:rPr lang="hu-HU" sz="3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Ksztv</a:t>
            </a: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1994749"/>
              </p:ext>
            </p:extLst>
          </p:nvPr>
        </p:nvGraphicFramePr>
        <p:xfrm>
          <a:off x="1703512" y="1072676"/>
          <a:ext cx="8784976" cy="532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575720" y="4293676"/>
            <a:ext cx="13681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vezetőjének kinevezése, felmentése, visszavonása, egyéb munkáltatói jogok gyakorlása</a:t>
            </a:r>
          </a:p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71864" y="4509120"/>
            <a:ext cx="13681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tevékenységének törvényességi, szakszerűségi, hatékonysági és pénzügyi ellenőrzése</a:t>
            </a:r>
          </a:p>
          <a:p>
            <a:pPr algn="ctr"/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04012" y="4847675"/>
            <a:ext cx="133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200" dirty="0">
                <a:latin typeface="+mj-lt"/>
                <a:cs typeface="Times New Roman" panose="02020603050405020304" pitchFamily="18" charset="0"/>
              </a:rPr>
              <a:t>Szerv</a:t>
            </a:r>
          </a:p>
          <a:p>
            <a:pPr lvl="0" algn="ctr"/>
            <a:r>
              <a:rPr lang="en-GB" sz="1200" dirty="0">
                <a:latin typeface="+mj-lt"/>
                <a:cs typeface="Times New Roman" panose="02020603050405020304" pitchFamily="18" charset="0"/>
              </a:rPr>
              <a:t>SZMSZ-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é</a:t>
            </a:r>
            <a:r>
              <a:rPr lang="en-GB" sz="1200" dirty="0" err="1">
                <a:latin typeface="+mj-lt"/>
                <a:cs typeface="Times New Roman" panose="02020603050405020304" pitchFamily="18" charset="0"/>
              </a:rPr>
              <a:t>nek</a:t>
            </a:r>
            <a:r>
              <a:rPr lang="en-GB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jóváhagyása</a:t>
            </a:r>
          </a:p>
          <a:p>
            <a:pPr algn="ctr"/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26796" y="4839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1200" kern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Jelentéstételre vagy beszámolóra való kötelezés</a:t>
            </a:r>
          </a:p>
        </p:txBody>
      </p:sp>
    </p:spTree>
    <p:extLst>
      <p:ext uri="{BB962C8B-B14F-4D97-AF65-F5344CB8AC3E}">
        <p14:creationId xmlns:p14="http://schemas.microsoft.com/office/powerpoint/2010/main" val="34839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0257" y="1291796"/>
            <a:ext cx="841878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80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560514" y="116633"/>
            <a:ext cx="91074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5099"/>
              </p:ext>
            </p:extLst>
          </p:nvPr>
        </p:nvGraphicFramePr>
        <p:xfrm>
          <a:off x="1599099" y="1297748"/>
          <a:ext cx="8993802" cy="4266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4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irányítás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vezetés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minisztériumok </a:t>
                      </a:r>
                      <a:r>
                        <a:rPr lang="hu-HU" sz="1200" b="0" dirty="0">
                          <a:latin typeface="+mj-lt"/>
                          <a:cs typeface="Times New Roman" panose="02020603050405020304" pitchFamily="18" charset="0"/>
                        </a:rPr>
                        <a:t>(közte: Miniszterelnökség, Miniszterelnöki Kabinetiroda)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Kormány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(ún.</a:t>
                      </a:r>
                      <a:r>
                        <a:rPr lang="hu-HU" sz="1200" kern="1200" baseline="0" dirty="0">
                          <a:latin typeface="+mj-lt"/>
                          <a:cs typeface="Times New Roman" panose="02020603050405020304" pitchFamily="18" charset="0"/>
                        </a:rPr>
                        <a:t> statútum rendelet, 182/2022. (V. 24.) Korm. rendelet) v. miniszterelnök (utóbbi kettő esetében)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Kormányzati </a:t>
                      </a: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főhivatal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(ágazati miniszter felügyelet)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 v.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(fővárosi, 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 a közigazgatási és területfejlesztési miniszter útján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Fv-i, M-i Kormányhivatal  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képviselő-testület</a:t>
                      </a:r>
                    </a:p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vármegyei közgyűlés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</a:p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közgyűlés elnöke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polgármesteri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jegyző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3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7200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672603"/>
              </p:ext>
            </p:extLst>
          </p:nvPr>
        </p:nvGraphicFramePr>
        <p:xfrm>
          <a:off x="1523999" y="1124744"/>
          <a:ext cx="97361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1524000" y="3861048"/>
            <a:ext cx="9144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= KÖZPONTI KORMÁNYZATI IGAZGATÁSI SZERVEK</a:t>
            </a:r>
          </a:p>
        </p:txBody>
      </p:sp>
      <p:sp>
        <p:nvSpPr>
          <p:cNvPr id="8" name="Felfelé nyíl 7"/>
          <p:cNvSpPr/>
          <p:nvPr/>
        </p:nvSpPr>
        <p:spPr>
          <a:xfrm flipH="1">
            <a:off x="3359696" y="3861048"/>
            <a:ext cx="288032" cy="36004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59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9314" y="130629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0602" y="1340768"/>
            <a:ext cx="8695878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Kormány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fogalma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végrehajtó hatalom </a:t>
            </a:r>
            <a:r>
              <a:rPr lang="hu-HU" sz="2200" b="1" dirty="0"/>
              <a:t>általános hatáskörű</a:t>
            </a:r>
            <a:r>
              <a:rPr lang="hu-HU" sz="2200" dirty="0"/>
              <a:t>  központi  közigazgatási  szerve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közigazgatás (államigazgatás) </a:t>
            </a:r>
            <a:r>
              <a:rPr lang="hu-HU" sz="2200" b="1" dirty="0"/>
              <a:t>legfőbb szerv</a:t>
            </a:r>
            <a:r>
              <a:rPr lang="hu-HU" sz="2200" dirty="0"/>
              <a:t>e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funkciói</a:t>
            </a:r>
            <a:r>
              <a:rPr lang="en-GB" sz="2200" dirty="0"/>
              <a:t>:</a:t>
            </a:r>
            <a:r>
              <a:rPr lang="hu-HU" sz="2200" dirty="0"/>
              <a:t> kormányzás </a:t>
            </a:r>
            <a:r>
              <a:rPr lang="hu-HU" sz="2200" b="1" dirty="0"/>
              <a:t>+</a:t>
            </a:r>
            <a:r>
              <a:rPr lang="hu-HU" sz="2200" dirty="0"/>
              <a:t> igazgatás</a:t>
            </a:r>
            <a:endParaRPr lang="en-GB" sz="2200" dirty="0"/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feladat- és hatáskör</a:t>
            </a:r>
            <a:r>
              <a:rPr lang="hu-HU" sz="2200" dirty="0"/>
              <a:t>e kiterjed </a:t>
            </a:r>
            <a:r>
              <a:rPr lang="hu-HU" sz="2200" b="1" dirty="0"/>
              <a:t>mind</a:t>
            </a:r>
            <a:r>
              <a:rPr lang="hu-HU" sz="2200" dirty="0"/>
              <a:t>arra, amit az Alaptörvény vagy jogszabály kifejezetten </a:t>
            </a:r>
            <a:r>
              <a:rPr lang="hu-HU" sz="2200" b="1" dirty="0"/>
              <a:t>nem</a:t>
            </a:r>
            <a:r>
              <a:rPr lang="hu-HU" sz="2200" dirty="0"/>
              <a:t> utal </a:t>
            </a:r>
            <a:r>
              <a:rPr lang="hu-HU" sz="2200" b="1" dirty="0"/>
              <a:t>más szerv feladat- és hatáskör</a:t>
            </a:r>
            <a:r>
              <a:rPr lang="hu-HU" sz="2200" dirty="0"/>
              <a:t>ébe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államigazgatási szerveket hozhat létre 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feladatkörében  </a:t>
            </a:r>
            <a:r>
              <a:rPr lang="hu-HU" sz="2200" b="1" dirty="0"/>
              <a:t>rendelet</a:t>
            </a:r>
            <a:r>
              <a:rPr lang="hu-HU" sz="2200" dirty="0"/>
              <a:t>et alkot(hat) és </a:t>
            </a:r>
            <a:r>
              <a:rPr lang="hu-HU" sz="2200" b="1" dirty="0"/>
              <a:t>normatív határozat</a:t>
            </a:r>
            <a:r>
              <a:rPr lang="hu-HU" sz="2200" dirty="0"/>
              <a:t>okat hoz(hat)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összetétele</a:t>
            </a:r>
            <a:r>
              <a:rPr lang="en-GB" sz="2200" dirty="0"/>
              <a:t>: </a:t>
            </a:r>
            <a:r>
              <a:rPr lang="hu-HU" sz="2200" dirty="0"/>
              <a:t>miniszterelnök</a:t>
            </a:r>
            <a:r>
              <a:rPr lang="en-GB" sz="2200" dirty="0"/>
              <a:t> +</a:t>
            </a:r>
            <a:r>
              <a:rPr lang="hu-HU" sz="2200" dirty="0"/>
              <a:t> miniszterek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működése</a:t>
            </a:r>
            <a:r>
              <a:rPr lang="en-GB" sz="2200" dirty="0"/>
              <a:t>: </a:t>
            </a:r>
            <a:r>
              <a:rPr lang="hu-HU" sz="2200" dirty="0"/>
              <a:t>Kit, </a:t>
            </a:r>
            <a:r>
              <a:rPr lang="en-GB" sz="2200" dirty="0"/>
              <a:t>K</a:t>
            </a:r>
            <a:r>
              <a:rPr lang="hu-HU" sz="2200" dirty="0" err="1"/>
              <a:t>sztv.</a:t>
            </a:r>
            <a:r>
              <a:rPr lang="hu-HU" sz="2200" dirty="0"/>
              <a:t>, ügyrend</a:t>
            </a:r>
          </a:p>
          <a:p>
            <a:pPr marL="266700" indent="-266700">
              <a:spcBef>
                <a:spcPts val="0"/>
              </a:spcBef>
            </a:pPr>
            <a:r>
              <a:rPr lang="hu-HU" sz="2200" dirty="0"/>
              <a:t>üléseinek előkészítése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42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9036496" cy="58052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</a:t>
            </a:r>
            <a:r>
              <a:rPr lang="hu-HU" sz="2000" dirty="0"/>
              <a:t> működésének formái: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kormányülés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 segédszervei </a:t>
            </a:r>
            <a:r>
              <a:rPr lang="hu-HU" sz="2000" dirty="0"/>
              <a:t>– a koordináció szervei:</a:t>
            </a:r>
          </a:p>
          <a:p>
            <a:pPr marL="541338" indent="-2698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dirty="0"/>
              <a:t>a Kormány </a:t>
            </a:r>
            <a:r>
              <a:rPr lang="hu-HU" sz="2000" b="1" dirty="0"/>
              <a:t>hozza létre</a:t>
            </a:r>
            <a:r>
              <a:rPr lang="hu-HU" sz="2000" dirty="0"/>
              <a:t> és </a:t>
            </a:r>
            <a:r>
              <a:rPr lang="hu-HU" sz="2000" b="1" dirty="0"/>
              <a:t>határozza meg a feladat- és hatáskörét </a:t>
            </a:r>
            <a:r>
              <a:rPr lang="hu-HU" sz="2000" dirty="0"/>
              <a:t>(rendelettel vagy normatív határozattal)</a:t>
            </a:r>
          </a:p>
          <a:p>
            <a:pPr marL="541338" indent="-269875">
              <a:buFont typeface="Courier New" panose="02070309020205020404" pitchFamily="49" charset="0"/>
              <a:buChar char="o"/>
              <a:tabLst>
                <a:tab pos="1973263" algn="l"/>
              </a:tabLst>
            </a:pPr>
            <a:r>
              <a:rPr lang="hu-HU" sz="2000" b="1" dirty="0"/>
              <a:t>Funkcióik</a:t>
            </a:r>
            <a:r>
              <a:rPr lang="hu-HU" sz="2000" dirty="0"/>
              <a:t>: javaslattétel, tanácsadás, döntés-előkészítés, 	konzultáció és koordináció, ügydöntő jogkör (ha törvény vagy kormányrendelet így rendelkezik)</a:t>
            </a:r>
          </a:p>
          <a:p>
            <a:pPr marL="541338" indent="-269875">
              <a:buFont typeface="Courier New" panose="02070309020205020404" pitchFamily="49" charset="0"/>
              <a:buChar char="o"/>
            </a:pPr>
            <a:r>
              <a:rPr lang="hu-HU" sz="2000" b="1" dirty="0"/>
              <a:t>Típusai: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Kabinet</a:t>
            </a:r>
            <a:r>
              <a:rPr lang="hu-HU" sz="2000" dirty="0"/>
              <a:t> (nem központi államigazgatási szerv)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Kormánybizottság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Közigazgatási Államtitkári Értekezlet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egyéb javaslattevő, véleményező vagy tanácsadó szervek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342900" lvl="1" indent="-342900">
              <a:buNone/>
            </a:pPr>
            <a:r>
              <a:rPr lang="hu-HU" sz="2000" b="1" dirty="0"/>
              <a:t>Közigazgatási Államtitkári Értekezlet: </a:t>
            </a:r>
            <a:r>
              <a:rPr lang="hu-HU" sz="2000" dirty="0"/>
              <a:t>Kormány általános hatáskörű döntés-előkészítő testületeként kormányülések előkészítésének általános szakmai, szervező, egyeztető, ellenőrző fóruma. </a:t>
            </a:r>
          </a:p>
          <a:p>
            <a:pPr marL="342900" lvl="1" indent="-342900">
              <a:buNone/>
            </a:pPr>
            <a:r>
              <a:rPr lang="hu-HU" sz="2000" dirty="0"/>
              <a:t>Tagjai: minisztériumok közigazgatási államtitkárai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896938" lvl="1">
              <a:spcBef>
                <a:spcPts val="0"/>
              </a:spcBef>
            </a:pPr>
            <a:endParaRPr lang="hu-HU" sz="20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9189"/>
            <a:ext cx="9144000" cy="1196752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388890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736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és a miniszterelnök munkáját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segítő egyéb szervek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92597"/>
              </p:ext>
            </p:extLst>
          </p:nvPr>
        </p:nvGraphicFramePr>
        <p:xfrm>
          <a:off x="1524000" y="1052736"/>
          <a:ext cx="9144000" cy="588800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további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segédszervei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Miniszterelnök munkáját segítő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szervek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Kormány/Miniszterelnök munkáját segítik: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TESTÜLETI SZERVEK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Kormányzati</a:t>
                      </a:r>
                      <a:r>
                        <a:rPr lang="hu-HU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Központ önálló, állandó szervei </a:t>
                      </a:r>
                      <a:r>
                        <a:rPr lang="hu-HU" sz="1100" b="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– Miniszterelnök közvetlenül irányítja vezetőik tevékenységét:</a:t>
                      </a:r>
                      <a:endParaRPr lang="hu-HU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Egyszemélyi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Bizottság: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 jelentős, több minisztérium feladatkörét érintő feladatok összehangolására. Tagok: érintett miniszterek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strike="noStrike" dirty="0">
                          <a:latin typeface="+mj-lt"/>
                          <a:cs typeface="Times New Roman" pitchFamily="18" charset="0"/>
                        </a:rPr>
                        <a:t>Miniszterelnöki Kormányiroda</a:t>
                      </a:r>
                      <a:r>
                        <a:rPr lang="hu-HU" sz="1100" u="none" strike="noStrike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-  kormányzati igazgatási munkaszervezet; közigazgatási államtitkár vezeti;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útmutatása szerint miniszter irányítása alatt; szervezetében helyettes államtitkár működhet.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Kormánybiztos: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biztosi jogviszony. Megbízatás: határozott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4 év). Megszűnik: ME megbízatásával (v. saját politikai/szakmai felsővezetői megbízatás megszűnésével). Kormányt képviseli; jogosult lehet szervezetirányításra; saját apparátusa van/lehet  minisztériumban/Miniszterelnöki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Korm.Irodán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; ME v. miniszter irányítja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Kabinet: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kiemelt fontosságú társadalmi, politikai, gazdasági, nemzetbiztonsági ügyekben,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állásfoglalás és ügydöntő jogkör (a Kormány nevében).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Tagok: érintett miniszterek, ME által kijelölt személyek</a:t>
                      </a:r>
                      <a:r>
                        <a:rPr lang="hu-HU" sz="1100" dirty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hu-HU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Miniszterelnökség: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miniszter vezetése alatt.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S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zerteágazó feladat- és hatáskör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Miniszterelnöki 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hatáskörébe tartozó feladatra nevezi ki határozott időre,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ME megbízatásáig (ME utasítással); irányítási jogkörrel is felruházható (ME rendeletben)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7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Egyéb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javaslattevő, véleményező v. tanácsadói testület: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Határozatlan időre; </a:t>
                      </a:r>
                      <a:r>
                        <a:rPr lang="hu-HU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ad-hoc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működés; Nem jogosult: Korm. képviseletére, szervezetirányításra. Valamely minisztérium látja el az adminisztratív teendőket.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dirty="0">
                          <a:latin typeface="+mj-lt"/>
                          <a:cs typeface="Times New Roman" pitchFamily="18" charset="0"/>
                        </a:rPr>
                        <a:t>Miniszterelnöki Kabinetiroda </a:t>
                      </a:r>
                      <a:r>
                        <a:rPr lang="hu-HU" sz="1100" b="0" dirty="0">
                          <a:latin typeface="+mj-lt"/>
                          <a:cs typeface="Times New Roman" pitchFamily="18" charset="0"/>
                        </a:rPr>
                        <a:t>(ME kabinetfőnöke miniszterként vezeti), ME munkaszervezete .</a:t>
                      </a:r>
                      <a:endParaRPr lang="hu-HU" sz="1100" b="0" u="sng" dirty="0"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Felelős: általános politikai koordinációért;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kormányzati kommunikációért,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stb.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Miniszterelnöki megbízott: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diplomáciai/személyes/tanácsadói/egyéb eseti jellegű feladatra.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Jogosult lehet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főtanácsadói megnevezés használatára.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8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38867" y="1052736"/>
            <a:ext cx="9093637" cy="5805264"/>
          </a:xfrm>
        </p:spPr>
        <p:txBody>
          <a:bodyPr>
            <a:normAutofit/>
          </a:bodyPr>
          <a:lstStyle/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Miniszterelnökség: 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Vezeti: miniszter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Irányítja (közvetlenül): miniszterelnök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A közigazgatás kiemelt szereplője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Feladatok:</a:t>
            </a:r>
            <a:endParaRPr lang="hu-HU" sz="2400" b="1" dirty="0"/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állampolgársági ügyek;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kormánybiztosok tevékenységének koordinációja;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stratégiák kidolgozásának támogatása;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társadalmi kapcsolatok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közigazgatási minőség és személyzetpolitika, közigazgatás-fejlesztés;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kulturális örökség védelem;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egyes kereskedelmi építmények vonatkozásában a fenntarthatósági szempontok érvényesítése;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Magyar Falu Program működtetése;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aktív Magyarország;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rozsdaövezeti akcióterületekkel kapcsolatos ügyek;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társadalompolitika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társadalmi és civil kapcsolatok fejlesztése.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32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120" y="2913017"/>
            <a:ext cx="9144000" cy="3200400"/>
          </a:xfrm>
        </p:spPr>
        <p:txBody>
          <a:bodyPr>
            <a:noAutofit/>
          </a:bodyPr>
          <a:lstStyle/>
          <a:p>
            <a:pPr eaLnBrk="1" hangingPunct="1"/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fogalma és helye az állami szervek és a közigazgatás rendszerében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9496" y="405293"/>
            <a:ext cx="9144000" cy="83671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4992" y="418356"/>
            <a:ext cx="907300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Miniszterelnöki Kabinetiroda  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vezeti: miniszter, aki a miniszterelnök kabinetfőnöke, a Kormány általános politikai koordinációért felelős tagja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irányítja (közvetlenül): miniszterelnök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elsősorban általános politikai koordinációt ellátó minisztérium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segíti a miniszterelnök tevékenységét.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Feladatok: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szervezi, összehangolja és ellenőrzi a Kormány általános politikája kialakítását;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biztosítja és megszervezi a miniszterelnök feladat- és hatásköre gyakorlását, miniszterelnök személye körüli feladatok, miniszterelnök részére soron kívül tájékoztatás, felvilágosítás;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egységes kormányzati kommunikáció, honlapok, protokoll;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mozgóképszakma, elektronikus hírközlés, szerencsejáték szabályozása;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polgári nemzetbiztonsági szolgálatok és polgári hírszerzési tevékenység irányítása;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útdíjfizetési szolgáltatás;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e-közigazgatási és informatikai fejlesztések egységesítése;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kapcsolatot tart az Országgyűléssel és az országgyűlési képviselőcsoportokkal.</a:t>
            </a:r>
          </a:p>
          <a:p>
            <a:pPr marL="271463" indent="0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96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67691" y="365760"/>
            <a:ext cx="9144000" cy="47667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67939" y="1031965"/>
            <a:ext cx="9073008" cy="559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r>
              <a:rPr lang="hu-HU" sz="2000" b="1" kern="0" dirty="0">
                <a:solidFill>
                  <a:schemeClr val="tx2"/>
                </a:solidFill>
                <a:latin typeface="+mj-lt"/>
              </a:rPr>
              <a:t>Miniszterelnöki Kormányiroda</a:t>
            </a:r>
            <a:r>
              <a:rPr lang="hu-HU" sz="2000" kern="0" dirty="0">
                <a:solidFill>
                  <a:schemeClr val="tx2"/>
                </a:solidFill>
                <a:latin typeface="+mj-lt"/>
              </a:rPr>
              <a:t>: 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kormányzati igazgatási munkaszervezet,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vezeti: közigazgatási államtitkár;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irányítja: ME útmutatása szerint a miniszter.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2000" kern="0" dirty="0">
                <a:solidFill>
                  <a:schemeClr val="tx2"/>
                </a:solidFill>
                <a:latin typeface="+mj-lt"/>
              </a:rPr>
              <a:t>feladatok:</a:t>
            </a:r>
            <a:endParaRPr lang="hu-HU" sz="2000" dirty="0">
              <a:latin typeface="+mj-lt"/>
            </a:endParaRP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központi kormányzati igazgatás működésének összehangolása, megszervezése;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munkaterve, törvényalkotási programja tervezetének előkészítése, végrehajtásáról gondoskodás;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tagjainak feladat- és hatáskörét szabályozó </a:t>
            </a:r>
            <a:r>
              <a:rPr lang="hu-HU" sz="2000" dirty="0" err="1">
                <a:latin typeface="+mj-lt"/>
              </a:rPr>
              <a:t>korm.rend</a:t>
            </a:r>
            <a:r>
              <a:rPr lang="hu-HU" sz="2000" dirty="0">
                <a:latin typeface="+mj-lt"/>
              </a:rPr>
              <a:t>., Kormány ügyrendje (normatív határozat) előkészítése;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Kormányülések előkészítése, napirend összeállítása;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döntései végrehajtásának szervezése, összehangolása, ellenőrzése;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alkotmányos szervek, önálló szabályozó szervek, autonóm államigazgatási szervek vezetőivel - kapcsolattartás koordinálása, stb.</a:t>
            </a: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65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59496" y="274320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255048"/>
            <a:ext cx="9073008" cy="5877272"/>
          </a:xfrm>
        </p:spPr>
        <p:txBody>
          <a:bodyPr>
            <a:normAutofit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Felépítés/</a:t>
            </a:r>
            <a:r>
              <a:rPr lang="hu-HU" sz="2400" dirty="0"/>
              <a:t>struktúra: </a:t>
            </a:r>
            <a:r>
              <a:rPr lang="hu-HU" sz="2400" b="1" dirty="0" err="1"/>
              <a:t>Ksztv</a:t>
            </a:r>
            <a:r>
              <a:rPr lang="hu-HU" sz="2400" b="1" dirty="0"/>
              <a:t>. + Kit. + SZMSZ</a:t>
            </a: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szabályozása: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minisztériumok felsorolásáról </a:t>
            </a:r>
            <a:r>
              <a:rPr lang="hu-HU" sz="2400" b="1" dirty="0"/>
              <a:t>törvény</a:t>
            </a:r>
            <a:r>
              <a:rPr lang="hu-HU" sz="2400" dirty="0"/>
              <a:t> rendelkezik,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részletes </a:t>
            </a:r>
            <a:r>
              <a:rPr lang="hu-HU" sz="2400" b="1" dirty="0"/>
              <a:t>feladat- és hatáskör</a:t>
            </a:r>
            <a:r>
              <a:rPr lang="hu-HU" sz="2400" dirty="0"/>
              <a:t>ét a Kormány eredeti jogalkotói hatáskörben kiadott </a:t>
            </a:r>
            <a:r>
              <a:rPr lang="hu-HU" sz="2400" b="1" dirty="0"/>
              <a:t>Korm. rendelet</a:t>
            </a:r>
            <a:r>
              <a:rPr lang="hu-HU" sz="2400" dirty="0"/>
              <a:t>ben (statútum rendelet) állapítja meg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Az </a:t>
            </a:r>
            <a:r>
              <a:rPr lang="hu-HU" sz="2400" b="1" dirty="0" err="1"/>
              <a:t>SzMSz</a:t>
            </a:r>
            <a:r>
              <a:rPr lang="hu-HU" sz="2400" dirty="0" err="1"/>
              <a:t>-t</a:t>
            </a:r>
            <a:r>
              <a:rPr lang="hu-HU" sz="2400" dirty="0"/>
              <a:t> a miniszter adja ki </a:t>
            </a:r>
            <a:r>
              <a:rPr lang="hu-HU" sz="2400" b="1" dirty="0"/>
              <a:t>normatív utasítás</a:t>
            </a:r>
            <a:r>
              <a:rPr lang="hu-HU" sz="2400" dirty="0"/>
              <a:t>ban</a:t>
            </a:r>
          </a:p>
          <a:p>
            <a:pPr marL="177800" indent="0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Miniszterelnökség</a:t>
            </a:r>
            <a:r>
              <a:rPr lang="hu-HU" sz="2400" dirty="0"/>
              <a:t> és a </a:t>
            </a:r>
            <a:r>
              <a:rPr lang="hu-HU" sz="2400" b="1" dirty="0"/>
              <a:t>Miniszterelnöki Kabinetiroda </a:t>
            </a:r>
            <a:r>
              <a:rPr lang="hu-HU" sz="2400" dirty="0"/>
              <a:t>mint elsősorban a kormányzati koordinációban is résztvevő minisztériumok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szakpolitikai feladatokat ellátó minisztériumok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35131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333426"/>
            <a:ext cx="9073008" cy="5877272"/>
          </a:xfrm>
        </p:spPr>
        <p:txBody>
          <a:bodyPr>
            <a:normAutofit lnSpcReduction="10000"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miniszter  munkaszerve</a:t>
            </a:r>
            <a:r>
              <a:rPr lang="hu-HU" sz="2200" dirty="0"/>
              <a:t>,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Kormány irányítása  alatt  álló  különös hatáskörű  központi kormányzati igazgatási  szerv</a:t>
            </a:r>
            <a:endParaRPr lang="hu-HU" sz="22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személyi állomány (Kit. alapján):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Politikai</a:t>
            </a:r>
            <a:r>
              <a:rPr lang="hu-HU" sz="2200" dirty="0"/>
              <a:t>  </a:t>
            </a:r>
            <a:r>
              <a:rPr lang="hu-HU" sz="2200" b="1" dirty="0"/>
              <a:t>szolgálati jogviszonyban: 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Kormányhoz igazodik</a:t>
            </a:r>
            <a:r>
              <a:rPr lang="en-GB" sz="2200" dirty="0"/>
              <a:t>: </a:t>
            </a:r>
            <a:r>
              <a:rPr lang="hu-HU" sz="2200" dirty="0"/>
              <a:t>miniszter, államtitkár (= politikai felsővezetők);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miniszterhez igazodik: kabinetfőnök; politikai (fő)tanácsadók (= </a:t>
            </a:r>
            <a:r>
              <a:rPr lang="hu-HU" sz="2200" dirty="0" err="1"/>
              <a:t>tanácsadók</a:t>
            </a:r>
            <a:r>
              <a:rPr lang="hu-HU" sz="2200" dirty="0"/>
              <a:t>)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Biztosi jogviszonyban</a:t>
            </a:r>
            <a:r>
              <a:rPr lang="hu-HU" sz="2200" dirty="0"/>
              <a:t>: miniszteri biztos</a:t>
            </a:r>
            <a:endParaRPr lang="en-GB" sz="2200" dirty="0"/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Kormányzati szolgálati jogviszonyban:</a:t>
            </a:r>
            <a:r>
              <a:rPr lang="hu-HU" sz="2200" dirty="0"/>
              <a:t> megbízatásuk </a:t>
            </a:r>
            <a:r>
              <a:rPr lang="hu-HU" sz="2200" b="1" dirty="0"/>
              <a:t>nem</a:t>
            </a:r>
            <a:r>
              <a:rPr lang="hu-HU" sz="2200" dirty="0"/>
              <a:t> igazodik a Kormányhoz – </a:t>
            </a:r>
            <a:endParaRPr lang="hu-HU" sz="2200" b="1" dirty="0"/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b="1" dirty="0"/>
              <a:t> szakmai  felsővezetők: </a:t>
            </a:r>
            <a:r>
              <a:rPr lang="hu-HU" sz="2200" dirty="0"/>
              <a:t>közigazgatási államtitkár, helyettes államtitkár </a:t>
            </a:r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dirty="0"/>
              <a:t> Központi kormányzati igazgat</a:t>
            </a:r>
            <a:r>
              <a:rPr lang="hu-HU" sz="2400" dirty="0"/>
              <a:t>ási szervek </a:t>
            </a:r>
            <a:r>
              <a:rPr lang="hu-HU" sz="2400" b="1" dirty="0"/>
              <a:t>kormánytisztviselő</a:t>
            </a:r>
            <a:r>
              <a:rPr lang="hu-HU" sz="24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5448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64917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2538227"/>
              </p:ext>
            </p:extLst>
          </p:nvPr>
        </p:nvGraphicFramePr>
        <p:xfrm>
          <a:off x="1631504" y="1364917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31505" y="1364918"/>
            <a:ext cx="376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inisztérium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struktúra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2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66651" y="0"/>
            <a:ext cx="10228218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központi államigazgatási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szervek </a:t>
            </a:r>
            <a:r>
              <a:rPr lang="hu-HU" sz="1800" dirty="0">
                <a:solidFill>
                  <a:srgbClr val="C00000"/>
                </a:solidFill>
              </a:rPr>
              <a:t>(központi kormányzati igazgatási szervek)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1268760"/>
            <a:ext cx="8908776" cy="5589240"/>
          </a:xfrm>
        </p:spPr>
        <p:txBody>
          <a:bodyPr>
            <a:normAutofit lnSpcReduction="10000"/>
          </a:bodyPr>
          <a:lstStyle/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kabinet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</a:t>
            </a:r>
            <a:r>
              <a:rPr lang="hu-HU" sz="1800" b="1" dirty="0"/>
              <a:t>bizalmas  titkársága</a:t>
            </a:r>
            <a:r>
              <a:rPr lang="hu-HU" sz="1800" dirty="0"/>
              <a:t>, működését  a  miniszter hivatalba  lépésekor  kezdi  meg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politikai  </a:t>
            </a:r>
            <a:r>
              <a:rPr lang="hu-HU" sz="1800" b="1" dirty="0"/>
              <a:t>döntéseinek előkészítése</a:t>
            </a:r>
            <a:r>
              <a:rPr lang="hu-HU" sz="1800" dirty="0"/>
              <a:t>, </a:t>
            </a:r>
            <a:r>
              <a:rPr lang="hu-HU" sz="1800" b="1" dirty="0"/>
              <a:t>nemzetközi  kapcsolatainak  szervezése</a:t>
            </a:r>
            <a:r>
              <a:rPr lang="hu-HU" sz="1800" dirty="0"/>
              <a:t>,  valamint </a:t>
            </a:r>
            <a:r>
              <a:rPr lang="hu-HU" sz="1800" b="1" dirty="0"/>
              <a:t>felkészítése</a:t>
            </a:r>
            <a:r>
              <a:rPr lang="hu-HU" sz="1800" dirty="0"/>
              <a:t>  a  Kormány  és  a  parlament  üléseire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 biztos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b="1" dirty="0"/>
              <a:t>normatív  utasítás</a:t>
            </a:r>
            <a:r>
              <a:rPr lang="hu-HU" sz="1800" dirty="0"/>
              <a:t>sal kinevezett  </a:t>
            </a:r>
            <a:r>
              <a:rPr lang="hu-HU" sz="1800" b="1" dirty="0"/>
              <a:t>kiemelt</a:t>
            </a:r>
            <a:r>
              <a:rPr lang="hu-HU" sz="1800" dirty="0"/>
              <a:t>  fontosságú  </a:t>
            </a:r>
            <a:r>
              <a:rPr lang="hu-HU" sz="1800" b="1" dirty="0"/>
              <a:t>feladat</a:t>
            </a:r>
            <a:r>
              <a:rPr lang="hu-HU" sz="1800" dirty="0"/>
              <a:t>  ellátására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tevékenységét a </a:t>
            </a:r>
            <a:r>
              <a:rPr lang="hu-HU" sz="1800" b="1" dirty="0"/>
              <a:t>miniszter</a:t>
            </a:r>
            <a:r>
              <a:rPr lang="hu-HU" sz="1800" dirty="0"/>
              <a:t> </a:t>
            </a:r>
            <a:r>
              <a:rPr lang="hu-HU" sz="1800" b="1" dirty="0"/>
              <a:t>irányítja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megbízatása meghatározott időre, de legfeljebb </a:t>
            </a:r>
            <a:r>
              <a:rPr lang="hu-HU" sz="1800" b="1" dirty="0"/>
              <a:t>2 évre</a:t>
            </a:r>
            <a:r>
              <a:rPr lang="hu-HU" sz="1800" dirty="0"/>
              <a:t> szól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Államtitkárok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</a:t>
            </a:r>
            <a:r>
              <a:rPr lang="hu-HU" sz="2000" dirty="0"/>
              <a:t> </a:t>
            </a:r>
            <a:r>
              <a:rPr lang="hu-HU" sz="1800" dirty="0"/>
              <a:t>(KE nevezi ki) </a:t>
            </a:r>
            <a:r>
              <a:rPr lang="hu-HU" sz="1800" b="1" dirty="0"/>
              <a:t>miniszter teljes jogkörű helyettese</a:t>
            </a:r>
            <a:r>
              <a:rPr lang="en-GB" sz="1400" dirty="0"/>
              <a:t>, </a:t>
            </a:r>
            <a:r>
              <a:rPr lang="hu-HU" sz="1600" dirty="0"/>
              <a:t>utalni kell az államtitkárnak a minisztérium </a:t>
            </a:r>
            <a:r>
              <a:rPr lang="en-GB" sz="1600" dirty="0"/>
              <a:t>SZMSZ</a:t>
            </a:r>
            <a:r>
              <a:rPr lang="hu-HU" sz="1600" dirty="0"/>
              <a:t> szerinti feladatkörére</a:t>
            </a:r>
            <a:endParaRPr lang="en-GB" sz="16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  <a:defRPr/>
            </a:pPr>
            <a:r>
              <a:rPr lang="hu-HU" sz="1600" dirty="0"/>
              <a:t>*</a:t>
            </a:r>
            <a:r>
              <a:rPr lang="hu-HU" sz="1600" b="1" dirty="0"/>
              <a:t>parlamenti államtitkár </a:t>
            </a:r>
            <a:r>
              <a:rPr lang="hu-HU" sz="1600" dirty="0"/>
              <a:t>– kapcsolat az O</a:t>
            </a:r>
            <a:r>
              <a:rPr lang="en-GB" sz="1600" dirty="0" err="1"/>
              <a:t>rszág</a:t>
            </a:r>
            <a:r>
              <a:rPr lang="hu-HU" sz="1600" dirty="0" err="1"/>
              <a:t>gy</a:t>
            </a:r>
            <a:r>
              <a:rPr lang="en-GB" sz="1600" dirty="0" err="1"/>
              <a:t>űlés</a:t>
            </a:r>
            <a:r>
              <a:rPr lang="hu-HU" sz="1600" dirty="0" err="1"/>
              <a:t>sel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közigazgatási államtitkár</a:t>
            </a:r>
            <a:r>
              <a:rPr lang="hu-HU" sz="2000" b="1" dirty="0"/>
              <a:t>: </a:t>
            </a:r>
            <a:r>
              <a:rPr lang="hu-HU" sz="1800" dirty="0"/>
              <a:t>(KE nevezi ki) </a:t>
            </a:r>
            <a:r>
              <a:rPr lang="hu-HU" sz="1800" b="1" dirty="0"/>
              <a:t>minisztérium hivatali szervezetét vezeti</a:t>
            </a:r>
            <a:r>
              <a:rPr lang="en-GB" sz="1800" dirty="0"/>
              <a:t>,</a:t>
            </a:r>
            <a:r>
              <a:rPr lang="en-GB" sz="1800" b="1" dirty="0"/>
              <a:t> </a:t>
            </a:r>
            <a:r>
              <a:rPr lang="hu-HU" sz="1800" dirty="0"/>
              <a:t>munkáltatói jogok a kormánytisztviselők felett </a:t>
            </a:r>
            <a:endParaRPr lang="en-GB" sz="18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helyettes 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 </a:t>
            </a:r>
            <a:r>
              <a:rPr lang="hu-HU" sz="1800" dirty="0"/>
              <a:t>(ME nevezi ki) </a:t>
            </a:r>
            <a:r>
              <a:rPr lang="hu-HU" sz="1800" b="1" dirty="0"/>
              <a:t>irányítja a minisztérium meghatározott része tekintetében a szakmai munkát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4473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6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207568" y="413267"/>
            <a:ext cx="7399734" cy="511175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központi államigazgatási szervek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2569"/>
              </p:ext>
            </p:extLst>
          </p:nvPr>
        </p:nvGraphicFramePr>
        <p:xfrm>
          <a:off x="1599126" y="116632"/>
          <a:ext cx="8993748" cy="665440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1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 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törvény/kormányrendelet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külön törvény (2022. évi II. törvény)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.; Kit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44714065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vezető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megbízatása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javaslatára a KE nevezi ki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felügyeletet gyakorló miniszter javaslatára a ME nevezi ki + Korm.iroda 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irányító miniszter nevezi ki </a:t>
                      </a:r>
                      <a:r>
                        <a:rPr lang="hu-HU" sz="12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Korm.iroda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miniszter normatív utasításban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felügyeletet gyakorló miniszter normatív utasításban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KTM 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en-GB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200" baseline="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rányító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miniszter normatív utasításban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fejezet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 felügyeletet gyakorló miniszter fejezetén belül 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az irányító miniszter fejezetén belül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tevékenység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több államigazgatási ágazat irányítása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egyik minisztérium feladatkörébe sem tartozó államigazgatási tevékenység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Típusai: hatósági; piacfelügyeleti; szolgáltató;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fenntartói;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forráskezelő;</a:t>
                      </a:r>
                    </a:p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ellenőrző; kiszolgáló tevékenységre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 irányítja, a kormány által rendeletben kijelölt miniszter felügyeli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 irányítja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szabályozási hatáskör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rendeletalkotás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eszköz-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parlamentnek (interpelláció)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kormánynak (a kormány tagja)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 felügyeletet gyakorló miniszter képviseli és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az irányító miniszter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5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973354"/>
              </p:ext>
            </p:extLst>
          </p:nvPr>
        </p:nvGraphicFramePr>
        <p:xfrm>
          <a:off x="1631504" y="1412777"/>
          <a:ext cx="8928992" cy="53253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Közbeszerzési Hatóság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Gazdasági Versenyhivatal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Adatvédelmi és -  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Információszabadság Hatóság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Nemzeti Választási Iroda</a:t>
                      </a:r>
                    </a:p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Integritás Hatóság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Európai Támogatásokat Auditáló Főigazgatóság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Szuverenitásvédelmi Hivatal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hu-H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Média- és Hírközlési</a:t>
                      </a:r>
                      <a:r>
                        <a:rPr lang="hu-HU" sz="16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Hatóság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Magyar Energetikai és   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Közmű-szabályozási Hivatal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Szabályozott Tevékenységek Felügyeleti Hatósága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Országos Atomenergia Hivatal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jogszabályalkotás (rendelet)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Ø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 vezetőjének rendelete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Jogalkalmazás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69817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irányítása alá nem tartozó központi államigazgatási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95390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6879" y="1287432"/>
            <a:ext cx="7552294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 helyi igazgatás dualizmusa</a:t>
            </a:r>
          </a:p>
          <a:p>
            <a:pPr marL="0" indent="0" algn="ctr">
              <a:buNone/>
            </a:pPr>
            <a:r>
              <a:rPr lang="hu-HU" sz="2400" dirty="0"/>
              <a:t>		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515455" y="18696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600" dirty="0">
                <a:solidFill>
                  <a:srgbClr val="C00000"/>
                </a:solidFill>
              </a:rPr>
              <a:t>A közigazgatás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7" name="Tábláza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525234"/>
              </p:ext>
            </p:extLst>
          </p:nvPr>
        </p:nvGraphicFramePr>
        <p:xfrm>
          <a:off x="1622960" y="1791488"/>
          <a:ext cx="8928991" cy="447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(dekoncentráció)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(decentralizáció)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34832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-1867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nem jellemző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(elsősorban vármegye)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428004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1867 -</a:t>
                      </a:r>
                      <a:r>
                        <a:rPr lang="hu-HU" sz="1600" b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1949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folyamatosan alakulnak ki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18796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1950 - 1990</a:t>
                      </a:r>
                    </a:p>
                    <a:p>
                      <a:pPr algn="l"/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tanácsok (szakigazgatás + formális önkormányzat) 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Ø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1990-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(Ötv. 1990)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2010- 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integráció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2011)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járások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integrált kormányhivatali rendszer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27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434" y="1384704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b="1" u="sng" dirty="0"/>
              <a:t>Az államigazgatás területi és helyi szervei: 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u="sng" dirty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központi kormányzati igazgatási szervek területi, helyi szervei és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területi kormányzati igazgatási szervek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b="1" u="sng" dirty="0">
                <a:solidFill>
                  <a:schemeClr val="tx2"/>
                </a:solidFill>
              </a:rPr>
              <a:t>V</a:t>
            </a:r>
            <a:r>
              <a:rPr lang="hu-HU" b="1" u="sng" dirty="0" err="1">
                <a:solidFill>
                  <a:schemeClr val="tx2"/>
                </a:solidFill>
              </a:rPr>
              <a:t>áltozások</a:t>
            </a:r>
            <a:endParaRPr lang="hu-HU" b="1" u="sng" dirty="0">
              <a:solidFill>
                <a:schemeClr val="tx2"/>
              </a:solidFill>
            </a:endParaRPr>
          </a:p>
          <a:p>
            <a:pPr marL="177800" indent="-177800"/>
            <a:r>
              <a:rPr lang="hu-HU" sz="2400" dirty="0"/>
              <a:t>2010. évi CXXVI. törvény - </a:t>
            </a:r>
            <a:r>
              <a:rPr lang="en-GB" sz="2400" b="1" dirty="0">
                <a:solidFill>
                  <a:schemeClr val="tx2"/>
                </a:solidFill>
              </a:rPr>
              <a:t>F</a:t>
            </a:r>
            <a:r>
              <a:rPr lang="hu-HU" sz="2400" b="1" dirty="0" err="1">
                <a:solidFill>
                  <a:schemeClr val="tx2"/>
                </a:solidFill>
              </a:rPr>
              <a:t>ővárosi</a:t>
            </a:r>
            <a:r>
              <a:rPr lang="hu-HU" sz="2400" b="1" dirty="0">
                <a:solidFill>
                  <a:schemeClr val="tx2"/>
                </a:solidFill>
              </a:rPr>
              <a:t> és megyei kormányhivatalok</a:t>
            </a:r>
          </a:p>
          <a:p>
            <a:pPr marL="177800" indent="-177800"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2015. április 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szakigazgatási szervekből kormányhivatali főosztályok,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járási szakigazgatási szervekből osztályok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06434" y="535577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dirty="0"/>
            </a:br>
            <a:endParaRPr lang="hu-HU" sz="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82880"/>
            <a:ext cx="9144000" cy="1340768"/>
          </a:xfrm>
        </p:spPr>
        <p:txBody>
          <a:bodyPr/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államszervezet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felépítésének elvei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31504" y="135476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hatalom megosztása 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– Montesquieu</a:t>
            </a:r>
          </a:p>
          <a:p>
            <a:pPr algn="ctr"/>
            <a:endParaRPr lang="hu-HU" dirty="0"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latin typeface="+mj-lt"/>
                <a:cs typeface="Times New Roman" panose="02020603050405020304" pitchFamily="18" charset="0"/>
              </a:rPr>
              <a:t>Az államhatalmi ágak megosztásának klasszikus elmélete</a:t>
            </a:r>
          </a:p>
          <a:p>
            <a:pPr marL="6223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törvényhozás, végrehajtás, igazságszolgáltatás</a:t>
            </a:r>
          </a:p>
          <a:p>
            <a:pPr marL="622300" lvl="1"/>
            <a:r>
              <a:rPr lang="hu-HU" i="1" dirty="0">
                <a:latin typeface="+mj-lt"/>
                <a:cs typeface="Times New Roman" panose="02020603050405020304" pitchFamily="18" charset="0"/>
              </a:rPr>
              <a:t>„A törvények uralmának és az ember szabadságának biztosítása.”</a:t>
            </a:r>
          </a:p>
          <a:p>
            <a:pPr>
              <a:tabLst>
                <a:tab pos="622300" algn="l"/>
              </a:tabLst>
            </a:pPr>
            <a:r>
              <a:rPr lang="hu-HU" i="1" dirty="0">
                <a:latin typeface="+mj-lt"/>
                <a:cs typeface="Times New Roman" panose="02020603050405020304" pitchFamily="18" charset="0"/>
              </a:rPr>
              <a:t>	„A zsarnokság kiküszöbölése.”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31504" y="3276982"/>
            <a:ext cx="8928992" cy="168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A hatalom korlátozása –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Constant</a:t>
            </a: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„Sem a szabadság, sem a nyugalom, sem a boldogság nem lehetséges, ha a hatalom korlátlan.” </a:t>
            </a: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„A hatalommegosztás hiábavaló, ha a hatalom összege végtelen.”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az államfői hatalom elmélete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1504" y="5126612"/>
            <a:ext cx="8928992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Igazgatási hatalom</a:t>
            </a: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srgbClr val="1F497D"/>
              </a:solidFill>
              <a:latin typeface="+mj-lt"/>
            </a:endParaRPr>
          </a:p>
          <a:p>
            <a:pPr>
              <a:lnSpc>
                <a:spcPct val="96000"/>
              </a:lnSpc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 közigazgatás túlterjeszkedése - az ún. igazgatási hatalom elmélete (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administrative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power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- USA)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 err="1">
                <a:solidFill>
                  <a:prstClr val="black"/>
                </a:solidFill>
                <a:latin typeface="+mj-lt"/>
              </a:rPr>
              <a:t>municipiális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hatalom, föderalizmus, regionalizmus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60657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01823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u="sng" dirty="0">
                <a:solidFill>
                  <a:schemeClr val="tx2"/>
                </a:solidFill>
              </a:rPr>
              <a:t>V</a:t>
            </a:r>
            <a:r>
              <a:rPr lang="hu-HU" sz="2400" b="1" u="sng" dirty="0" err="1">
                <a:solidFill>
                  <a:schemeClr val="tx2"/>
                </a:solidFill>
              </a:rPr>
              <a:t>áltozások</a:t>
            </a:r>
            <a:r>
              <a:rPr lang="hu-HU" sz="2400" b="1" u="sng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(folyt.)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nb-NO" sz="2000" dirty="0"/>
              <a:t>1312/2016. (VI. 13.) Korm. </a:t>
            </a:r>
            <a:r>
              <a:rPr lang="hu-HU" sz="2000" dirty="0"/>
              <a:t>h</a:t>
            </a:r>
            <a:r>
              <a:rPr lang="nb-NO" sz="2000" dirty="0"/>
              <a:t>atározat </a:t>
            </a:r>
            <a:endParaRPr lang="hu-HU" sz="2000" dirty="0"/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szervezetrendszer egyszerűbb szerkezetének kialakítása 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feladatok ellátását – központi szinten – a minisztériumi szervezetrendszerben kell biztosítani </a:t>
            </a:r>
            <a:r>
              <a:rPr lang="hu-HU" sz="2000" i="1" dirty="0">
                <a:sym typeface="Wingdings" panose="05000000000000000000" pitchFamily="2" charset="2"/>
              </a:rPr>
              <a:t> központi hivatalok átszervezése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takarékos működés megteremtése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 költségvetési szerveknél foglalkoztatottak </a:t>
            </a:r>
            <a:r>
              <a:rPr lang="hu-HU" sz="2000" i="1" dirty="0" err="1"/>
              <a:t>összfoglalkoztatásban</a:t>
            </a:r>
            <a:r>
              <a:rPr lang="hu-HU" sz="2000" i="1" dirty="0"/>
              <a:t> képviselt arányának indokolt mérséklése</a:t>
            </a:r>
          </a:p>
          <a:p>
            <a:pPr marL="177800" indent="-177800">
              <a:spcBef>
                <a:spcPts val="0"/>
              </a:spcBef>
            </a:pPr>
            <a:r>
              <a:rPr lang="hu-HU" sz="2000" dirty="0"/>
              <a:t>2016 és 2017-ben további integrációs folyamatok</a:t>
            </a:r>
          </a:p>
          <a:p>
            <a:pPr marL="177800" indent="-177800">
              <a:spcBef>
                <a:spcPts val="0"/>
              </a:spcBef>
            </a:pPr>
            <a:endParaRPr lang="hu-H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b="1" dirty="0"/>
              <a:t>Egyes hatósági feladat- és hatáskörök telepítése: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központi hivatali szint</a:t>
            </a:r>
            <a:r>
              <a:rPr lang="hu-HU" sz="2000" b="1" dirty="0"/>
              <a:t>		</a:t>
            </a:r>
            <a:r>
              <a:rPr lang="hu-HU" sz="2000" dirty="0"/>
              <a:t>megyei, illetve járási hivatali szint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megyei kormányhivatali szint</a:t>
            </a:r>
            <a:r>
              <a:rPr lang="hu-HU" sz="2000" b="1" dirty="0"/>
              <a:t>		         </a:t>
            </a:r>
            <a:r>
              <a:rPr lang="hu-HU" sz="2000" dirty="0"/>
              <a:t>járási hivatali szint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653143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b="0" dirty="0"/>
            </a:br>
            <a:endParaRPr lang="hu-HU" sz="3900" b="0" dirty="0">
              <a:solidFill>
                <a:srgbClr val="C00000"/>
              </a:solidFill>
            </a:endParaRPr>
          </a:p>
        </p:txBody>
      </p:sp>
      <p:sp>
        <p:nvSpPr>
          <p:cNvPr id="4" name="Jobbra nyíl 1"/>
          <p:cNvSpPr/>
          <p:nvPr/>
        </p:nvSpPr>
        <p:spPr>
          <a:xfrm>
            <a:off x="4735515" y="5169053"/>
            <a:ext cx="994305" cy="6067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5" name="Jobbra nyíl 3"/>
          <p:cNvSpPr/>
          <p:nvPr/>
        </p:nvSpPr>
        <p:spPr>
          <a:xfrm>
            <a:off x="6096000" y="5512915"/>
            <a:ext cx="994305" cy="720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5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32330"/>
            <a:ext cx="9144000" cy="6165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Fővárosi és vármegyei kormányhivatalok </a:t>
            </a:r>
            <a:r>
              <a:rPr lang="hu-HU" sz="2000" dirty="0">
                <a:solidFill>
                  <a:schemeClr val="tx2"/>
                </a:solidFill>
              </a:rPr>
              <a:t>(= területi kormányzati igazgatási szervek)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a Kormány általános hatáskörű területi államigazgatási szervei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létesítés, jogállás: </a:t>
            </a:r>
            <a:r>
              <a:rPr lang="hu-HU" sz="2000" dirty="0"/>
              <a:t>Alaptörvény és 2010. évi CXXVI. törvény, Kit.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területi integráció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irányítása</a:t>
            </a:r>
            <a:r>
              <a:rPr lang="hu-HU" sz="2000" dirty="0"/>
              <a:t>: </a:t>
            </a:r>
          </a:p>
          <a:p>
            <a:pPr marL="0" indent="0">
              <a:buNone/>
            </a:pPr>
            <a:r>
              <a:rPr lang="hu-HU" sz="2000" dirty="0"/>
              <a:t>     közigazgatási és területfejlesztési miniszter – korlátozott (!) : </a:t>
            </a:r>
          </a:p>
          <a:p>
            <a:pPr lvl="1"/>
            <a:r>
              <a:rPr lang="hu-HU" sz="2000" dirty="0"/>
              <a:t>alapítás és megszüntetés: Ø</a:t>
            </a:r>
          </a:p>
          <a:p>
            <a:pPr lvl="1"/>
            <a:r>
              <a:rPr lang="hu-HU" sz="2000" dirty="0"/>
              <a:t>vezető kinevezése, illetve felmentése: Ø</a:t>
            </a:r>
          </a:p>
          <a:p>
            <a:pPr lvl="1"/>
            <a:r>
              <a:rPr lang="hu-HU" sz="2000" dirty="0"/>
              <a:t>szakmai irányítás: egyes szakigazgatási feladatok ellátásának irányításában a szakmai irányító is részt vesz 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vezetése</a:t>
            </a:r>
            <a:r>
              <a:rPr lang="hu-HU" sz="2000" dirty="0"/>
              <a:t>: </a:t>
            </a:r>
          </a:p>
          <a:p>
            <a:pPr lvl="1">
              <a:buFontTx/>
              <a:buChar char="-"/>
            </a:pPr>
            <a:r>
              <a:rPr lang="hu-HU" sz="2000" dirty="0"/>
              <a:t>főispán – politikai vezető (miniszterelnök nevezi ki)</a:t>
            </a:r>
          </a:p>
          <a:p>
            <a:pPr lvl="1">
              <a:buFontTx/>
              <a:buChar char="-"/>
            </a:pPr>
            <a:r>
              <a:rPr lang="hu-HU" sz="2000" dirty="0"/>
              <a:t>főigazgató (szakmai felsővezető)</a:t>
            </a:r>
          </a:p>
          <a:p>
            <a:pPr lvl="1">
              <a:buFontTx/>
              <a:buChar char="-"/>
            </a:pPr>
            <a:r>
              <a:rPr lang="hu-HU" sz="2000" dirty="0"/>
              <a:t>igazgató (szakmai vezető)</a:t>
            </a:r>
          </a:p>
          <a:p>
            <a:pPr>
              <a:spcBef>
                <a:spcPts val="0"/>
              </a:spcBef>
            </a:pPr>
            <a:endParaRPr lang="hu-HU" sz="18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261257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111751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0126" y="209006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8577385"/>
              </p:ext>
            </p:extLst>
          </p:nvPr>
        </p:nvGraphicFramePr>
        <p:xfrm>
          <a:off x="1775521" y="1348078"/>
          <a:ext cx="8397477" cy="537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68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412777"/>
            <a:ext cx="8928992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/>
              <a:t>A fővárosi és vármegyei kormányhivatal </a:t>
            </a:r>
            <a:r>
              <a:rPr lang="hu-HU" b="1" dirty="0">
                <a:solidFill>
                  <a:schemeClr val="tx2"/>
                </a:solidFill>
              </a:rPr>
              <a:t>feladat- és hatásköre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a jogszabályoknak és a Kormány döntéseinek megfelelően részt vesz a </a:t>
            </a:r>
            <a:r>
              <a:rPr lang="hu-HU" sz="3100" b="1" dirty="0"/>
              <a:t>kormányzati célkitűzések területi megvalósításá</a:t>
            </a:r>
            <a:r>
              <a:rPr lang="hu-HU" sz="3100" dirty="0"/>
              <a:t>ban, ennek keretében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koordináció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ellenőrzés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informatikai tevékenység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közigazgatási hatósági ügyek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általános jogorvoslati fórum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elsőfokú hatóság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törvényességi felügyelet </a:t>
            </a:r>
            <a:r>
              <a:rPr lang="hu-HU" sz="3100" dirty="0"/>
              <a:t>a helyi önkormányzatok felett, stb.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0900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34945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1" y="0"/>
            <a:ext cx="9150507" cy="764704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Járások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J</a:t>
            </a:r>
            <a:r>
              <a:rPr lang="hu-HU" sz="2000" b="1" dirty="0" err="1">
                <a:solidFill>
                  <a:schemeClr val="tx2"/>
                </a:solidFill>
              </a:rPr>
              <a:t>árási</a:t>
            </a:r>
            <a:r>
              <a:rPr lang="hu-HU" sz="2000" b="1" dirty="0">
                <a:solidFill>
                  <a:schemeClr val="tx2"/>
                </a:solidFill>
              </a:rPr>
              <a:t> hivatalok </a:t>
            </a:r>
            <a:r>
              <a:rPr lang="hu-HU" sz="2000" dirty="0"/>
              <a:t>- 2013. január 1.</a:t>
            </a:r>
          </a:p>
          <a:p>
            <a:r>
              <a:rPr lang="hu-HU" sz="2000" b="1" dirty="0"/>
              <a:t>174 járási hivatal + 23 fővárosi kerületi hivatal </a:t>
            </a:r>
            <a:r>
              <a:rPr lang="hu-HU" sz="2000" dirty="0"/>
              <a:t>= 197</a:t>
            </a:r>
          </a:p>
          <a:p>
            <a:r>
              <a:rPr lang="hu-HU" sz="2000" dirty="0"/>
              <a:t>a fővárosi és vármegyei kormányhivatal szervezeti egysége, kirendeltsége</a:t>
            </a:r>
          </a:p>
          <a:p>
            <a:r>
              <a:rPr lang="hu-HU" sz="2000" dirty="0"/>
              <a:t>közreműködik a fővárosi és vármegyei kormányhivatal feladatainak ellátásában</a:t>
            </a:r>
          </a:p>
          <a:p>
            <a:r>
              <a:rPr lang="hu-HU" sz="2000" b="1" dirty="0"/>
              <a:t>államigazgatási feladatok: </a:t>
            </a:r>
            <a:r>
              <a:rPr lang="hu-HU" sz="2000" dirty="0"/>
              <a:t>önálló feladat- és hatáskör – hivatalvezető (szakmai vezető) gyakorolja</a:t>
            </a:r>
          </a:p>
          <a:p>
            <a:r>
              <a:rPr lang="hu-HU" sz="2000" dirty="0"/>
              <a:t>települési, nemzetiségi önkormányzatok, azok társulásai, valamint a hatóságok közfoglalkoztatáshoz kapcsolódó együttműködéséhez szükséges </a:t>
            </a:r>
            <a:r>
              <a:rPr lang="hu-HU" sz="2000" b="1" dirty="0"/>
              <a:t>koordinációs és kommunikációs feladatok</a:t>
            </a:r>
          </a:p>
          <a:p>
            <a:r>
              <a:rPr lang="hu-HU" sz="2000" b="1" dirty="0"/>
              <a:t>kormányablak</a:t>
            </a:r>
            <a:r>
              <a:rPr lang="hu-HU" sz="2000" dirty="0"/>
              <a:t> (integrált ügyfélszolgálat ) → 1. azonnal intézhető,</a:t>
            </a:r>
            <a:r>
              <a:rPr lang="en-GB" sz="2000" dirty="0"/>
              <a:t> </a:t>
            </a:r>
            <a:r>
              <a:rPr lang="hu-HU" sz="2000" dirty="0"/>
              <a:t>2. saját hatáskörében intézhető ügytípus, 3. ügyben beadvány továbbítás céljából, és 4. tájékoztatás, 5. kiegészítő szolgáltatások</a:t>
            </a:r>
          </a:p>
          <a:p>
            <a:r>
              <a:rPr lang="hu-HU" sz="2000" b="1" dirty="0"/>
              <a:t>okmányiroda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1092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2959" y="692696"/>
            <a:ext cx="8937537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 err="1">
                <a:solidFill>
                  <a:schemeClr val="tx2"/>
                </a:solidFill>
              </a:rPr>
              <a:t>Dekoncentrált</a:t>
            </a:r>
            <a:r>
              <a:rPr lang="hu-HU" sz="2400" b="1" dirty="0">
                <a:solidFill>
                  <a:schemeClr val="tx2"/>
                </a:solidFill>
              </a:rPr>
              <a:t> szervek </a:t>
            </a:r>
            <a:endParaRPr lang="en-GB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főispán irányítási jogkörén kívül (= központi kormányzati igazgatási szervek területi, helyi szervei)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NAV </a:t>
            </a:r>
            <a:r>
              <a:rPr lang="hu-HU" sz="2400" dirty="0" err="1"/>
              <a:t>dekoncentrált</a:t>
            </a:r>
            <a:r>
              <a:rPr lang="hu-HU" sz="2400" dirty="0"/>
              <a:t> szervei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az integrációban nem érintett területi államigazgatási szervek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Vármegyei illetékesség: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budapesti és vármegyei rendőr-főkapitányságok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Magyar Államkincstár vármegyei igazgatóságai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Szociális és Gyermekvédelmi Főigazgatóság kirendeltségei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Területközi szervek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Országos Vízügyi Főigazgatóság 12 vízügyi igazgatósága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10 nemzeti park igazgatóság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19727" y="31034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</a:p>
        </p:txBody>
      </p:sp>
    </p:spTree>
    <p:extLst>
      <p:ext uri="{BB962C8B-B14F-4D97-AF65-F5344CB8AC3E}">
        <p14:creationId xmlns:p14="http://schemas.microsoft.com/office/powerpoint/2010/main" val="408558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34197"/>
            <a:ext cx="9036496" cy="61393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</a:t>
            </a:r>
            <a:r>
              <a:rPr lang="hu-HU" sz="2400" b="1" dirty="0">
                <a:solidFill>
                  <a:schemeClr val="tx2"/>
                </a:solidFill>
              </a:rPr>
              <a:t>helyi önkormányzatok által ellátott államigazgatási feladatok </a:t>
            </a:r>
            <a:r>
              <a:rPr lang="hu-HU" sz="2400" dirty="0"/>
              <a:t>szervezeti kerete 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tx2"/>
                </a:solidFill>
              </a:rPr>
              <a:t>d</a:t>
            </a:r>
            <a:r>
              <a:rPr lang="hu-HU" sz="2400" b="1" dirty="0">
                <a:solidFill>
                  <a:schemeClr val="tx2"/>
                </a:solidFill>
              </a:rPr>
              <a:t>elegált (államigazgatási) feladatok ellátása: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</a:t>
            </a:r>
            <a:r>
              <a:rPr lang="hu-HU" sz="2400" dirty="0"/>
              <a:t> települési önkormányzat </a:t>
            </a:r>
            <a:r>
              <a:rPr lang="hu-HU" sz="2400" b="1" dirty="0"/>
              <a:t>jegyző</a:t>
            </a:r>
            <a:r>
              <a:rPr lang="hu-HU" sz="2400" dirty="0"/>
              <a:t>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ha jogszabály másként nem rendelkezik </a:t>
            </a:r>
            <a:r>
              <a:rPr lang="hu-HU" sz="2400" b="1" dirty="0">
                <a:solidFill>
                  <a:schemeClr val="tx2"/>
                </a:solidFill>
              </a:rPr>
              <a:t>általános első fokú államigazgatási hatóság</a:t>
            </a:r>
            <a:r>
              <a:rPr lang="hu-HU" sz="2400" dirty="0"/>
              <a:t>.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 </a:t>
            </a:r>
            <a:r>
              <a:rPr lang="hu-HU" sz="2400" b="1" dirty="0"/>
              <a:t>Polgármester, vármegyei képviselő-testület elnöke, képviselő-testület hivatalának vezetője vagy ügyintézője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 </a:t>
            </a:r>
            <a:r>
              <a:rPr lang="hu-HU" sz="2400" b="1" dirty="0">
                <a:solidFill>
                  <a:schemeClr val="tx2"/>
                </a:solidFill>
              </a:rPr>
              <a:t>kivételesen</a:t>
            </a:r>
            <a:r>
              <a:rPr lang="hu-HU" sz="2400" dirty="0"/>
              <a:t> államigazgatási feladat- és hatáskört törvény vagy törvényi felhatalmazáson alapuló kormányrendelet állapíthat meg [Alaptörvény 34. cikk (3) bekezdése]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képviselő-testület (közgyűlés) </a:t>
            </a:r>
            <a:r>
              <a:rPr lang="hu-HU" sz="2400" b="1" dirty="0"/>
              <a:t>utasítási joga kizárt</a:t>
            </a:r>
            <a:r>
              <a:rPr lang="hu-HU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Államigazgatási feladatok ellátásához szükséges költségvetési támogatás: </a:t>
            </a:r>
            <a:r>
              <a:rPr lang="hu-HU" sz="2400" b="1" dirty="0"/>
              <a:t>központi költségvetés</a:t>
            </a:r>
            <a:r>
              <a:rPr lang="hu-HU" sz="2400" dirty="0"/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13509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70763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5988" y="3056707"/>
            <a:ext cx="9144000" cy="2416629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funkciói és működése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államigazgatási funkciói és feladatai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2196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09048"/>
              </p:ext>
            </p:extLst>
          </p:nvPr>
        </p:nvGraphicFramePr>
        <p:xfrm>
          <a:off x="1524000" y="908721"/>
          <a:ext cx="9036496" cy="578534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4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226"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(köz)igazgatástudományi megközelítés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19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igazgatás funkciói = az igazgatás fogalma </a:t>
                      </a:r>
                      <a:endParaRPr lang="hu-HU" sz="2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+ közérdekűség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 közigazgatás funkciói </a:t>
                      </a:r>
                    </a:p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államigazgatás funkciói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504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tervezés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szervezés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parancsolás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egybehango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ellenőrzés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P - tervezés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O - szervezés </a:t>
                      </a:r>
                    </a:p>
                    <a:p>
                      <a:pPr marL="355600" indent="-355600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S - személyzeti ügyek intézése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D - irányítás</a:t>
                      </a:r>
                    </a:p>
                    <a:p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 - összehangolás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R - ellenőrzés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B - pénzügyek vagy költségvetés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1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412776"/>
            <a:ext cx="8424936" cy="519122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államhatalmat megjelenítő közigazgatási </a:t>
            </a:r>
            <a:r>
              <a:rPr lang="hu-HU" b="1" dirty="0">
                <a:solidFill>
                  <a:schemeClr val="tx2"/>
                </a:solidFill>
              </a:rPr>
              <a:t>funkciók</a:t>
            </a:r>
            <a:r>
              <a:rPr lang="hu-HU" dirty="0"/>
              <a:t>: rendészet, honvédelem, pénzügyek, jogrend megteremtése és fenntartása, külkapcsolatok.</a:t>
            </a:r>
          </a:p>
          <a:p>
            <a:r>
              <a:rPr lang="hu-HU" b="1" dirty="0">
                <a:solidFill>
                  <a:schemeClr val="tx2"/>
                </a:solidFill>
              </a:rPr>
              <a:t>Állandó funkciók</a:t>
            </a:r>
            <a:r>
              <a:rPr lang="hu-HU" dirty="0"/>
              <a:t> 	- 	</a:t>
            </a:r>
            <a:r>
              <a:rPr lang="hu-HU" b="1" dirty="0">
                <a:solidFill>
                  <a:schemeClr val="tx2"/>
                </a:solidFill>
              </a:rPr>
              <a:t>Változó    funkciók</a:t>
            </a:r>
          </a:p>
          <a:p>
            <a:pPr marL="0" indent="0">
              <a:buNone/>
            </a:pPr>
            <a:r>
              <a:rPr lang="hu-HU" dirty="0"/>
              <a:t>	    ↓</a:t>
            </a:r>
          </a:p>
          <a:p>
            <a:pPr marL="0" indent="0">
              <a:buNone/>
            </a:pPr>
            <a:r>
              <a:rPr lang="hu-HU" dirty="0"/>
              <a:t>védelmi funkciók					</a:t>
            </a:r>
          </a:p>
          <a:p>
            <a:pPr marL="0" indent="0">
              <a:buNone/>
            </a:pPr>
            <a:r>
              <a:rPr lang="hu-HU" dirty="0"/>
              <a:t>szükségletkielégítő funkciók</a:t>
            </a: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Végrehajtás</a:t>
            </a:r>
          </a:p>
          <a:p>
            <a:pPr marL="0" indent="0">
              <a:buNone/>
            </a:pPr>
            <a:r>
              <a:rPr lang="hu-HU" dirty="0"/>
              <a:t>				 </a:t>
            </a:r>
            <a:r>
              <a:rPr lang="en-GB" dirty="0"/>
              <a:t>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Jogszabályok végrehajtása     -    Politikai döntések végrehajtása</a:t>
            </a:r>
          </a:p>
          <a:p>
            <a:r>
              <a:rPr lang="hu-HU" b="1" dirty="0">
                <a:solidFill>
                  <a:schemeClr val="tx2"/>
                </a:solidFill>
              </a:rPr>
              <a:t>Integráció - Allokáció</a:t>
            </a:r>
          </a:p>
          <a:p>
            <a:endParaRPr lang="hu-HU" dirty="0"/>
          </a:p>
        </p:txBody>
      </p:sp>
      <p:cxnSp>
        <p:nvCxnSpPr>
          <p:cNvPr id="5" name="Egyenes összekötő nyíllal 10"/>
          <p:cNvCxnSpPr/>
          <p:nvPr/>
        </p:nvCxnSpPr>
        <p:spPr>
          <a:xfrm>
            <a:off x="6521356" y="4566891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10"/>
          <p:cNvCxnSpPr/>
          <p:nvPr/>
        </p:nvCxnSpPr>
        <p:spPr>
          <a:xfrm flipH="1">
            <a:off x="4388214" y="4566891"/>
            <a:ext cx="119954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1536766" y="0"/>
            <a:ext cx="9144000" cy="13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felépítésének elvei</a:t>
            </a:r>
          </a:p>
        </p:txBody>
      </p:sp>
      <p:sp>
        <p:nvSpPr>
          <p:cNvPr id="6" name="Tartalom helye 2"/>
          <p:cNvSpPr>
            <a:spLocks noGrp="1"/>
          </p:cNvSpPr>
          <p:nvPr>
            <p:ph sz="quarter" idx="4294967295"/>
          </p:nvPr>
        </p:nvSpPr>
        <p:spPr>
          <a:xfrm>
            <a:off x="1585029" y="1045433"/>
            <a:ext cx="8975468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Montesquieu</a:t>
            </a:r>
            <a:r>
              <a:rPr lang="hu-HU" sz="2000" dirty="0"/>
              <a:t>: A törvények szelleméről (1748)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           hatalmi ágak megosztása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                             törvényhozó                 végrehajtó         	   					bírói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100" b="1" dirty="0"/>
              <a:t>              </a:t>
            </a:r>
            <a:r>
              <a:rPr lang="hu-HU" sz="2400" b="1" dirty="0">
                <a:solidFill>
                  <a:schemeClr val="tx2"/>
                </a:solidFill>
              </a:rPr>
              <a:t> Magyarország államszervezete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57" y="248161"/>
            <a:ext cx="1523510" cy="21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4485374" y="1854244"/>
            <a:ext cx="4248472" cy="216024"/>
            <a:chOff x="2555776" y="1748644"/>
            <a:chExt cx="4248472" cy="312204"/>
          </a:xfrm>
        </p:grpSpPr>
        <p:cxnSp>
          <p:nvCxnSpPr>
            <p:cNvPr id="8" name="Egyenes összekötő nyíllal 6"/>
            <p:cNvCxnSpPr/>
            <p:nvPr/>
          </p:nvCxnSpPr>
          <p:spPr>
            <a:xfrm>
              <a:off x="4608004" y="1748644"/>
              <a:ext cx="2196244" cy="31220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7"/>
            <p:cNvCxnSpPr/>
            <p:nvPr/>
          </p:nvCxnSpPr>
          <p:spPr>
            <a:xfrm flipH="1">
              <a:off x="2555776" y="1748644"/>
              <a:ext cx="2052228" cy="31220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8"/>
            <p:cNvCxnSpPr/>
            <p:nvPr/>
          </p:nvCxnSpPr>
          <p:spPr>
            <a:xfrm>
              <a:off x="4608004" y="1748644"/>
              <a:ext cx="0" cy="31220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00883"/>
              </p:ext>
            </p:extLst>
          </p:nvPr>
        </p:nvGraphicFramePr>
        <p:xfrm>
          <a:off x="1664592" y="2560247"/>
          <a:ext cx="9047475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7477946"/>
                    </a:ext>
                  </a:extLst>
                </a:gridCol>
                <a:gridCol w="188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028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</a:txBody>
                  <a:tcPr>
                    <a:lnL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15">
                <a:tc rowSpan="2">
                  <a:txBody>
                    <a:bodyPr/>
                    <a:lstStyle/>
                    <a:p>
                      <a:pPr algn="ctr"/>
                      <a:endParaRPr lang="hu-H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három hatalmi ág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4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895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Alkotmány-bíróság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Országgyűlés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Állami Számvevőszék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Alapvető jogok biztosa és helyettesei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Kormány, minisztériumok, államigazgatás központi és területi, helyi szervei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települési 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területi önkormányzatok</a:t>
                      </a:r>
                    </a:p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Kúria</a:t>
                      </a:r>
                    </a:p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Ítélőtábla</a:t>
                      </a:r>
                    </a:p>
                    <a:p>
                      <a:pPr algn="ctr"/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Törvényszék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Járásbíróság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Legfőbb Ü </a:t>
                      </a:r>
                      <a:r>
                        <a:rPr lang="hu-HU" sz="1600" kern="1200" spc="-1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fellebbviteli </a:t>
                      </a:r>
                      <a:r>
                        <a:rPr lang="hu-HU" sz="1600" kern="1200" spc="-1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</a:t>
                      </a:r>
                      <a:endParaRPr lang="hu-HU" sz="1600" kern="1200" spc="-1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főügyészség</a:t>
                      </a: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járási ü.</a:t>
                      </a:r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15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28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397000"/>
            <a:ext cx="8753674" cy="5461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Az államigazgatás </a:t>
            </a:r>
            <a:r>
              <a:rPr lang="hu-HU" sz="2400" b="1" dirty="0">
                <a:solidFill>
                  <a:schemeClr val="tx2"/>
                </a:solidFill>
              </a:rPr>
              <a:t>feladatainak meghatározása</a:t>
            </a:r>
            <a:r>
              <a:rPr lang="hu-HU" sz="2400" dirty="0"/>
              <a:t>: jogszabályok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/>
              <a:t>			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Az államigazgatási feladatok naprakész ismerete: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              Állami feladatkataszter 2012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feladatok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ellátásért felelős közigazgatási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együttműködő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együttműködés formája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forrása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ellátását biztosító költségvetési sor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ütemezése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határideje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					</a:t>
            </a:r>
            <a:endParaRPr lang="hu-H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Közigazgatás- és Közszolgáltatás-fejlesztési Stratégia 2014-2020</a:t>
            </a:r>
          </a:p>
        </p:txBody>
      </p:sp>
      <p:sp>
        <p:nvSpPr>
          <p:cNvPr id="4" name="Téglalap 3"/>
          <p:cNvSpPr/>
          <p:nvPr/>
        </p:nvSpPr>
        <p:spPr>
          <a:xfrm>
            <a:off x="8639484" y="2883283"/>
            <a:ext cx="324391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30000 feladat (intézkedés)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 jogszabály, stratégiai és szervezeti dokumentum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250000 adat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79976" y="1826878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own Arrow 6"/>
          <p:cNvSpPr/>
          <p:nvPr/>
        </p:nvSpPr>
        <p:spPr>
          <a:xfrm>
            <a:off x="5879976" y="5648510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285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5" y="-1601"/>
            <a:ext cx="9112031" cy="910321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működésének alapelvei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87680"/>
              </p:ext>
            </p:extLst>
          </p:nvPr>
        </p:nvGraphicFramePr>
        <p:xfrm>
          <a:off x="1524005" y="908720"/>
          <a:ext cx="9036496" cy="57010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Hatékonyság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Demokratizmus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eredmény</a:t>
                      </a:r>
                      <a:r>
                        <a:rPr lang="hu-HU" sz="1800" b="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esség</a:t>
                      </a: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jogszerűség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864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szervező tevékenysége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külső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(társadalmi, megelégedettség)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(munka, működés; racionalizálás, reform programok, korszerűsítés)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politikai jellegéből származó elv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korlátok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közé szorítás,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ellenőrzöttség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bürokratikus szervezet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hierarchia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egyszemélyi vezetés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szolgálati út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uniformizált működés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részvétel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alkalmazás – nyitottság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közérdekűség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törvényeknek alárendelt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átláthatóság, </a:t>
                      </a: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elszámoltathatóság, becsületesség, méltányosság, jogállamiság tiszteletben tartása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59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02922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tevékenységfajtái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4420"/>
              </p:ext>
            </p:extLst>
          </p:nvPr>
        </p:nvGraphicFramePr>
        <p:xfrm>
          <a:off x="1524000" y="692696"/>
          <a:ext cx="8964488" cy="111365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444527421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313673135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módja alapján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7667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 (aktusok)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extLst>
                  <a:ext uri="{0D108BD9-81ED-4DB2-BD59-A6C34878D82A}">
                    <a16:rowId xmlns:a16="http://schemas.microsoft.com/office/drawing/2014/main" val="28113054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71401"/>
              </p:ext>
            </p:extLst>
          </p:nvPr>
        </p:nvGraphicFramePr>
        <p:xfrm>
          <a:off x="1524001" y="2060848"/>
          <a:ext cx="9143999" cy="460257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69372">
                  <a:extLst>
                    <a:ext uri="{9D8B030D-6E8A-4147-A177-3AD203B41FA5}">
                      <a16:colId xmlns:a16="http://schemas.microsoft.com/office/drawing/2014/main" val="3563608215"/>
                    </a:ext>
                  </a:extLst>
                </a:gridCol>
                <a:gridCol w="2699835">
                  <a:extLst>
                    <a:ext uri="{9D8B030D-6E8A-4147-A177-3AD203B41FA5}">
                      <a16:colId xmlns:a16="http://schemas.microsoft.com/office/drawing/2014/main" val="2957616596"/>
                    </a:ext>
                  </a:extLst>
                </a:gridCol>
                <a:gridCol w="3374792">
                  <a:extLst>
                    <a:ext uri="{9D8B030D-6E8A-4147-A177-3AD203B41FA5}">
                      <a16:colId xmlns:a16="http://schemas.microsoft.com/office/drawing/2014/main" val="2461971928"/>
                    </a:ext>
                  </a:extLst>
                </a:gridCol>
              </a:tblGrid>
              <a:tr h="4727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irányultsága szerint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48617"/>
                  </a:ext>
                </a:extLst>
              </a:tr>
              <a:tr h="8962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Szervezetrendszeri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(szervezetrendszeren belüli) igazgatás (belső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Szervezetrendszeren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kívüli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igazgatás (külső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5636"/>
                  </a:ext>
                </a:extLst>
              </a:tr>
              <a:tr h="77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Hierarchikus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igazgatás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(irányítás)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Nem hierarchikus 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(hierarchián kívüli) igazgatás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17532"/>
                  </a:ext>
                </a:extLst>
              </a:tr>
              <a:tr h="238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teljes szervezeti alárendeltség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jogviszony mindkét alanya államigazgatási szerv, de mellérendelt viszonyban állnak egymással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egyik fél államigazgatási szerv, a másik fél nem tartozik az államigazgatáshoz, pl. állampolgár, más állami vagy nem állami szervezet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067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99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5"/>
            <a:ext cx="8784976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államigazgatás </a:t>
            </a:r>
            <a:r>
              <a:rPr lang="hu-HU" b="1" dirty="0">
                <a:solidFill>
                  <a:schemeClr val="tx2"/>
                </a:solidFill>
              </a:rPr>
              <a:t>jogalkotó tevékenység</a:t>
            </a:r>
            <a:r>
              <a:rPr lang="hu-HU" dirty="0"/>
              <a:t>e</a:t>
            </a:r>
          </a:p>
          <a:p>
            <a:endParaRPr lang="hu-HU" sz="1200" dirty="0"/>
          </a:p>
          <a:p>
            <a:pPr algn="just"/>
            <a:r>
              <a:rPr lang="hu-HU" sz="2600" dirty="0"/>
              <a:t>Alaptörvény T) cikk</a:t>
            </a:r>
          </a:p>
          <a:p>
            <a:pPr algn="just"/>
            <a:r>
              <a:rPr lang="hu-HU" sz="2600" dirty="0"/>
              <a:t>jogalkotásról szóló 2010. évi CXXX. törvény (</a:t>
            </a:r>
            <a:r>
              <a:rPr lang="hu-HU" sz="2600" dirty="0" err="1"/>
              <a:t>Jat</a:t>
            </a:r>
            <a:r>
              <a:rPr lang="hu-HU" sz="2600" dirty="0"/>
              <a:t>.)</a:t>
            </a:r>
          </a:p>
          <a:p>
            <a:pPr algn="just"/>
            <a:r>
              <a:rPr lang="hu-HU" sz="2600" dirty="0"/>
              <a:t>a jogszabályok előkészítésében való társadalmi részvételről szóló 2010. évi CXXXI. törvény</a:t>
            </a:r>
          </a:p>
          <a:p>
            <a:pPr algn="just"/>
            <a:r>
              <a:rPr lang="hu-HU" sz="2600" dirty="0"/>
              <a:t>a jogszabályszerkesztésről szóló 61/2009. (XII. 14.) IRM rendelet</a:t>
            </a:r>
          </a:p>
          <a:p>
            <a:pPr algn="just"/>
            <a:r>
              <a:rPr lang="hu-HU" sz="2600" dirty="0"/>
              <a:t>az előzetes és utólagos hatásvizsgálatról szóló 12/2016. (IV. 29.) </a:t>
            </a:r>
            <a:r>
              <a:rPr lang="hu-HU" sz="2600" dirty="0" err="1"/>
              <a:t>MvM</a:t>
            </a:r>
            <a:r>
              <a:rPr lang="hu-HU" sz="2600" dirty="0"/>
              <a:t> rendelet</a:t>
            </a:r>
          </a:p>
          <a:p>
            <a:pPr algn="just"/>
            <a:r>
              <a:rPr lang="hu-HU" sz="2600" dirty="0"/>
              <a:t>egyéb alacsonyabb szintű normák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088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484785"/>
            <a:ext cx="8820980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600" dirty="0"/>
              <a:t>Az államigazgatás </a:t>
            </a:r>
            <a:r>
              <a:rPr lang="hu-HU" sz="3600" b="1" dirty="0">
                <a:solidFill>
                  <a:schemeClr val="tx2"/>
                </a:solidFill>
              </a:rPr>
              <a:t>jogalkalmazó tevékenysége</a:t>
            </a:r>
          </a:p>
          <a:p>
            <a:pPr marL="0" indent="0">
              <a:buNone/>
            </a:pPr>
            <a:endParaRPr lang="hu-HU" i="1" dirty="0"/>
          </a:p>
          <a:p>
            <a:pPr marL="0" indent="0" algn="just">
              <a:buNone/>
            </a:pPr>
            <a:r>
              <a:rPr lang="hu-HU" sz="3400" i="1" dirty="0"/>
              <a:t>„Az általános normának – mely elvontan meghatározott tényálláshoz egy éppen olyan elvontan meghatározott következményt fűz – ahhoz, hogy egyáltalán értelmet nyerjen, egyediesítésre van szüksége.” </a:t>
            </a:r>
            <a:r>
              <a:rPr lang="hu-HU" sz="3400" dirty="0"/>
              <a:t>– Hans </a:t>
            </a:r>
            <a:r>
              <a:rPr lang="hu-HU" sz="3400" dirty="0" err="1"/>
              <a:t>Kelsen</a:t>
            </a:r>
            <a:endParaRPr lang="hu-HU" sz="3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400" dirty="0"/>
              <a:t>A jogalkalmazás </a:t>
            </a:r>
            <a:r>
              <a:rPr lang="hu-HU" sz="3400" b="1" dirty="0"/>
              <a:t>célja</a:t>
            </a:r>
            <a:r>
              <a:rPr lang="hu-HU" sz="3400" dirty="0"/>
              <a:t>: a jog érvényesítése → aktus (döntés)</a:t>
            </a:r>
          </a:p>
          <a:p>
            <a:pPr marL="0" indent="0">
              <a:buNone/>
            </a:pPr>
            <a:r>
              <a:rPr lang="hu-HU" sz="3400" dirty="0"/>
              <a:t>Államigazgatási jogalkalmazás → </a:t>
            </a:r>
            <a:r>
              <a:rPr lang="hu-HU" sz="3400" b="1" dirty="0"/>
              <a:t>államigazgatási hatósági jogalkalmazás </a:t>
            </a:r>
          </a:p>
          <a:p>
            <a:pPr marL="0" indent="0">
              <a:buNone/>
            </a:pPr>
            <a:r>
              <a:rPr lang="hu-HU" sz="3400" b="1" dirty="0"/>
              <a:t>Hatóság</a:t>
            </a:r>
            <a:r>
              <a:rPr lang="hu-HU" sz="3400" dirty="0"/>
              <a:t>: államigazgatási hatósági jogkört gyakorol → jogérvényesítés közhatalom birtokában, hierarchián kívül 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641197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0659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660426"/>
            <a:ext cx="8784976" cy="43608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Feladatkör →  Hatáskör  →  Hatósági jogkör</a:t>
            </a:r>
          </a:p>
          <a:p>
            <a:r>
              <a:rPr lang="hu-HU" dirty="0"/>
              <a:t>Illetékesség</a:t>
            </a:r>
          </a:p>
          <a:p>
            <a:r>
              <a:rPr lang="hu-HU" dirty="0"/>
              <a:t>Hatáskör-átruházás tilalma</a:t>
            </a:r>
          </a:p>
          <a:p>
            <a:r>
              <a:rPr lang="hu-HU" dirty="0" err="1"/>
              <a:t>Szubdelegálás</a:t>
            </a:r>
            <a:r>
              <a:rPr lang="hu-HU" dirty="0"/>
              <a:t> tilalma</a:t>
            </a:r>
          </a:p>
          <a:p>
            <a:r>
              <a:rPr lang="hu-HU" dirty="0" err="1"/>
              <a:t>Kiadmányozás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hatósági tevékenység két fő formája:</a:t>
            </a:r>
          </a:p>
          <a:p>
            <a:r>
              <a:rPr lang="hu-HU" dirty="0"/>
              <a:t>a hatósági jogalkalmazás</a:t>
            </a:r>
          </a:p>
          <a:p>
            <a:r>
              <a:rPr lang="hu-HU" dirty="0"/>
              <a:t>a hatósági felügyelet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583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335521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5" name="Rounded Rectangle 1"/>
          <p:cNvSpPr/>
          <p:nvPr/>
        </p:nvSpPr>
        <p:spPr>
          <a:xfrm>
            <a:off x="1636888" y="1459698"/>
            <a:ext cx="8884356" cy="5353678"/>
          </a:xfrm>
          <a:prstGeom prst="roundRect">
            <a:avLst>
              <a:gd name="adj" fmla="val 6917"/>
            </a:avLst>
          </a:prstGeom>
          <a:solidFill>
            <a:schemeClr val="tx2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794934" y="1459698"/>
            <a:ext cx="8212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Funkció: a szerv társadalmi rendeltetésének lényegét határozza meg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legtágabb, általános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funkció változatlan, a feladat idomul a társadalmi szükségletekhez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4934" y="2641365"/>
            <a:ext cx="8545688" cy="4092989"/>
          </a:xfrm>
          <a:prstGeom prst="roundRect">
            <a:avLst>
              <a:gd name="adj" fmla="val 6785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8623" y="2641365"/>
            <a:ext cx="7919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Feladatkör: a közügyek intézésének tárgykör szerinti csoportja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általános, változó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közigazgatási szerv rendeltetési célja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8623" y="3816535"/>
            <a:ext cx="8212665" cy="2816218"/>
          </a:xfrm>
          <a:prstGeom prst="roundRect">
            <a:avLst>
              <a:gd name="adj" fmla="val 8675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1267" y="3816535"/>
            <a:ext cx="7786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Hatáskör: ki, hogyan jogosult/kötelezett meghatározott közügyek intézésére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általános v. különös v. kizárólagos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feladaton belül milyen ügyekben kell eljárnia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91269" y="5301208"/>
            <a:ext cx="7921975" cy="1207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2624" y="5377456"/>
            <a:ext cx="754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Hatósági jogkör: egyedi közhatalmi aktus kibocsátása</a:t>
            </a:r>
          </a:p>
          <a:p>
            <a:pPr indent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konkrét, egyedi döntés</a:t>
            </a:r>
          </a:p>
        </p:txBody>
      </p:sp>
    </p:spTree>
    <p:extLst>
      <p:ext uri="{BB962C8B-B14F-4D97-AF65-F5344CB8AC3E}">
        <p14:creationId xmlns:p14="http://schemas.microsoft.com/office/powerpoint/2010/main" val="1584600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2830" y="966651"/>
            <a:ext cx="9144000" cy="559090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Hatósági jogalkalmazás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92830" y="224192"/>
            <a:ext cx="9144000" cy="836712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2400" dirty="0">
                <a:solidFill>
                  <a:srgbClr val="C00000"/>
                </a:solidFill>
              </a:rPr>
              <a:t>Az államigazgatás jogalkalmazó tevékenysége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1" y="3573016"/>
            <a:ext cx="907507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tevékenység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000" kern="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amelyet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vagy jogszabályi felhatalmazás alapján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nem 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(pl. ügyvédek) végezhetnek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 jogszabályban absztrakt tényállást az egyedi ügyre alkalmazzák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egyedi ügyek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ben eljárva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jogviszonyokat létesítenek, szüntetnek vagy változtatnak meg, illetve egyedi jogviszonyok létesítését, megszűnését vagy megváltozását </a:t>
            </a:r>
            <a:r>
              <a:rPr lang="hu-HU" sz="2000" i="1" kern="0" dirty="0">
                <a:latin typeface="+mj-lt"/>
                <a:cs typeface="Times New Roman" panose="02020603050405020304" pitchFamily="18" charset="0"/>
              </a:rPr>
              <a:t>állapítják meg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jogszabályi felhatalmazás alapján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és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jogi keretek között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Jobbra nyíl 12"/>
          <p:cNvSpPr/>
          <p:nvPr/>
        </p:nvSpPr>
        <p:spPr>
          <a:xfrm>
            <a:off x="1775521" y="1772817"/>
            <a:ext cx="2127999" cy="837229"/>
          </a:xfrm>
          <a:prstGeom prst="rightArrow">
            <a:avLst>
              <a:gd name="adj1" fmla="val 713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törvényi tényállás</a:t>
            </a:r>
          </a:p>
        </p:txBody>
      </p:sp>
      <p:sp>
        <p:nvSpPr>
          <p:cNvPr id="9" name="Szövegdoboz 13"/>
          <p:cNvSpPr txBox="1"/>
          <p:nvPr/>
        </p:nvSpPr>
        <p:spPr>
          <a:xfrm>
            <a:off x="3935760" y="1901713"/>
            <a:ext cx="1368152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jog-értelmezés</a:t>
            </a:r>
            <a:endParaRPr 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Jobbra nyíl 14"/>
          <p:cNvSpPr/>
          <p:nvPr/>
        </p:nvSpPr>
        <p:spPr>
          <a:xfrm flipH="1">
            <a:off x="8296008" y="1772817"/>
            <a:ext cx="2371993" cy="837229"/>
          </a:xfrm>
          <a:prstGeom prst="rightArrow">
            <a:avLst>
              <a:gd name="adj1" fmla="val 752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történeti tényállás</a:t>
            </a:r>
          </a:p>
        </p:txBody>
      </p:sp>
      <p:sp>
        <p:nvSpPr>
          <p:cNvPr id="11" name="Szövegdoboz 15"/>
          <p:cNvSpPr txBox="1"/>
          <p:nvPr/>
        </p:nvSpPr>
        <p:spPr>
          <a:xfrm>
            <a:off x="3791745" y="3068960"/>
            <a:ext cx="42732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jogalkalmazói aktus</a:t>
            </a:r>
            <a:endParaRPr 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Szövegdoboz 16"/>
          <p:cNvSpPr txBox="1"/>
          <p:nvPr/>
        </p:nvSpPr>
        <p:spPr>
          <a:xfrm>
            <a:off x="6816081" y="1844824"/>
            <a:ext cx="1335273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9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releváns tények</a:t>
            </a:r>
          </a:p>
        </p:txBody>
      </p:sp>
      <p:sp>
        <p:nvSpPr>
          <p:cNvPr id="13" name="Lefelé nyílbuborék 4"/>
          <p:cNvSpPr/>
          <p:nvPr/>
        </p:nvSpPr>
        <p:spPr>
          <a:xfrm>
            <a:off x="5447929" y="1844824"/>
            <a:ext cx="1275729" cy="1094484"/>
          </a:xfrm>
          <a:prstGeom prst="downArrowCallout">
            <a:avLst>
              <a:gd name="adj1" fmla="val 25000"/>
              <a:gd name="adj2" fmla="val 3505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bizonyítás</a:t>
            </a:r>
          </a:p>
        </p:txBody>
      </p:sp>
      <p:sp>
        <p:nvSpPr>
          <p:cNvPr id="14" name="Rectangle 1"/>
          <p:cNvSpPr/>
          <p:nvPr/>
        </p:nvSpPr>
        <p:spPr>
          <a:xfrm>
            <a:off x="1524001" y="1230423"/>
            <a:ext cx="905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Az általános normának ahhoz, hogy egyáltalán értelmet nyerjen, </a:t>
            </a:r>
            <a:r>
              <a:rPr lang="hu-HU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EGYEDIESÍTÉS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re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van szüksége         </a:t>
            </a:r>
          </a:p>
        </p:txBody>
      </p:sp>
    </p:spTree>
    <p:extLst>
      <p:ext uri="{BB962C8B-B14F-4D97-AF65-F5344CB8AC3E}">
        <p14:creationId xmlns:p14="http://schemas.microsoft.com/office/powerpoint/2010/main" val="148074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4784"/>
            <a:ext cx="8964488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Hatósági felügyelet </a:t>
            </a:r>
            <a:r>
              <a:rPr lang="hu-HU" b="1" dirty="0"/>
              <a:t>→       ellenőrzés      +     intézkedés</a:t>
            </a:r>
          </a:p>
          <a:p>
            <a:pPr marL="0" indent="0">
              <a:buNone/>
            </a:pPr>
            <a:r>
              <a:rPr lang="hu-HU" dirty="0"/>
              <a:t>				     </a:t>
            </a:r>
            <a:r>
              <a:rPr lang="en-GB" dirty="0"/>
              <a:t> </a:t>
            </a:r>
            <a:endParaRPr lang="hu-HU" dirty="0"/>
          </a:p>
          <a:p>
            <a:endParaRPr lang="hu-HU" sz="2400" b="1" dirty="0"/>
          </a:p>
          <a:p>
            <a:endParaRPr lang="hu-HU" sz="2400" b="1" dirty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algn="ctr"/>
            <a:r>
              <a:rPr lang="hu-HU" sz="2400" b="1" dirty="0"/>
              <a:t>Törvényességi</a:t>
            </a:r>
            <a:r>
              <a:rPr lang="hu-HU" sz="2400" dirty="0"/>
              <a:t> felügyelet (pl. köztestületek, állami vállalatok felett)</a:t>
            </a:r>
          </a:p>
          <a:p>
            <a:pPr marL="0" indent="0" algn="ctr">
              <a:buNone/>
            </a:pPr>
            <a:r>
              <a:rPr lang="hu-HU" sz="2400" dirty="0"/>
              <a:t>(a </a:t>
            </a:r>
            <a:r>
              <a:rPr lang="hu-HU" sz="2400" dirty="0" err="1"/>
              <a:t>Ksztv</a:t>
            </a:r>
            <a:r>
              <a:rPr lang="hu-HU" sz="2400" dirty="0"/>
              <a:t>. és az </a:t>
            </a:r>
            <a:r>
              <a:rPr lang="hu-HU" sz="2400" dirty="0" err="1"/>
              <a:t>Mötv</a:t>
            </a:r>
            <a:r>
              <a:rPr lang="hu-HU" sz="2400" dirty="0"/>
              <a:t>. által szabályozott felügyelet nem hatósági felügyelet!)</a:t>
            </a:r>
          </a:p>
          <a:p>
            <a:pPr marL="0" indent="0">
              <a:buNone/>
            </a:pPr>
            <a:r>
              <a:rPr lang="hu-HU" sz="2400" dirty="0"/>
              <a:t>	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cxnSp>
        <p:nvCxnSpPr>
          <p:cNvPr id="4" name="Egyenes összekötő nyíllal 8"/>
          <p:cNvCxnSpPr/>
          <p:nvPr/>
        </p:nvCxnSpPr>
        <p:spPr>
          <a:xfrm flipH="1">
            <a:off x="5087888" y="2053729"/>
            <a:ext cx="124696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10"/>
          <p:cNvCxnSpPr/>
          <p:nvPr/>
        </p:nvCxnSpPr>
        <p:spPr>
          <a:xfrm>
            <a:off x="6816081" y="2053730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75520" y="2492897"/>
            <a:ext cx="455933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jogszabályi előírások</a:t>
            </a:r>
          </a:p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(ex lege)</a:t>
            </a:r>
            <a:endParaRPr lang="hu-HU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609" y="249289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jogalkalmazói aktus előírásai</a:t>
            </a:r>
          </a:p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003214" y="3567936"/>
            <a:ext cx="4331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speciális hatósági felügyelet</a:t>
            </a:r>
            <a:endParaRPr lang="hu-HU" sz="2400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807968" y="3573017"/>
            <a:ext cx="52565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általános hatósági felügyelet</a:t>
            </a:r>
          </a:p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(felügyeleti szervek)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539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8987488"/>
              </p:ext>
            </p:extLst>
          </p:nvPr>
        </p:nvGraphicFramePr>
        <p:xfrm>
          <a:off x="1632664" y="1340769"/>
          <a:ext cx="8926672" cy="514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722374" y="57332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7821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ím 1"/>
          <p:cNvSpPr txBox="1">
            <a:spLocks/>
          </p:cNvSpPr>
          <p:nvPr/>
        </p:nvSpPr>
        <p:spPr bwMode="auto">
          <a:xfrm>
            <a:off x="1524000" y="0"/>
            <a:ext cx="9144000" cy="13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01965"/>
              </p:ext>
            </p:extLst>
          </p:nvPr>
        </p:nvGraphicFramePr>
        <p:xfrm>
          <a:off x="2518020" y="6309645"/>
          <a:ext cx="8460939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val="18519685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2285114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760522607"/>
                    </a:ext>
                  </a:extLst>
                </a:gridCol>
                <a:gridCol w="1655335">
                  <a:extLst>
                    <a:ext uri="{9D8B030D-6E8A-4147-A177-3AD203B41FA5}">
                      <a16:colId xmlns:a16="http://schemas.microsoft.com/office/drawing/2014/main" val="3444835700"/>
                    </a:ext>
                  </a:extLst>
                </a:gridCol>
                <a:gridCol w="432897">
                  <a:extLst>
                    <a:ext uri="{9D8B030D-6E8A-4147-A177-3AD203B41FA5}">
                      <a16:colId xmlns:a16="http://schemas.microsoft.com/office/drawing/2014/main" val="39614498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0202394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824621678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529758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D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519984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" y="1010195"/>
            <a:ext cx="10346124" cy="50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7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3578" y="115207"/>
            <a:ext cx="9114422" cy="836712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szervező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82079"/>
              </p:ext>
            </p:extLst>
          </p:nvPr>
        </p:nvGraphicFramePr>
        <p:xfrm>
          <a:off x="1524000" y="1268761"/>
          <a:ext cx="9144000" cy="555574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49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Közintézet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Közüzem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humán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ingyenes vagy közvetetten – és általában nem piaci áron - finanszírozva 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általában piaci áron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igénybe vett szolgáltatás ellenértéke mérhető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nincs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szerv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Áht.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(1977. évi VI. tv.) szűkebb, mint a tudományos fogalma: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közszolgáltatásokat végző szervezetek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célja: közfeladatok ellátása (jogszabályban meghatározott állami vagy önkormányzati feladat)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célját jogszabály általánosan nem határozza meg, de közfeladat ellátása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Áht. 9. §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Ptk. (tulajdonosi jogok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gyakorlása) + felügyelet (cégbíróság + államigazgatás)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közalkalmazott (Kjt.)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munkavállaló (Mt.)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4511825" y="836714"/>
            <a:ext cx="3155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Intézeti típusú szervek</a:t>
            </a:r>
            <a:endParaRPr lang="hu-HU" sz="20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69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57685"/>
            <a:ext cx="9036496" cy="5445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Közüzem (közvállalat) és a tulajdonosa </a:t>
            </a:r>
            <a:r>
              <a:rPr lang="hu-HU" sz="2200" dirty="0"/>
              <a:t>közötti viszony: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vállalat felett az állam </a:t>
            </a:r>
            <a:r>
              <a:rPr lang="hu-HU" sz="2200" b="1" dirty="0"/>
              <a:t>törvényességi felügyelet</a:t>
            </a:r>
            <a:r>
              <a:rPr lang="hu-HU" sz="2200" dirty="0"/>
              <a:t>et gyakorol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gazdasági társaságok feletti általános törvényességi felügyelet: </a:t>
            </a:r>
            <a:r>
              <a:rPr lang="hu-HU" sz="2200" b="1" dirty="0"/>
              <a:t>cégbíróság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közüzem </a:t>
            </a:r>
            <a:r>
              <a:rPr lang="hu-HU" sz="2200" b="1" dirty="0"/>
              <a:t>„irányítása” ~ állami vagyon igazgatása</a:t>
            </a:r>
            <a:r>
              <a:rPr lang="hu-HU" sz="2200" dirty="0"/>
              <a:t>: tulajdonosi jogok gyakorlására kijelölt szerv (Ptk.) </a:t>
            </a:r>
          </a:p>
          <a:p>
            <a:pPr>
              <a:spcBef>
                <a:spcPts val="0"/>
              </a:spcBef>
            </a:pPr>
            <a:r>
              <a:rPr lang="hu-HU" sz="2200" b="1" dirty="0"/>
              <a:t>állami vagyonról szóló 2007. évi CVI. törvény</a:t>
            </a:r>
            <a:r>
              <a:rPr lang="hu-HU" sz="2200" dirty="0"/>
              <a:t>: 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az állam tulajdonában álló vagyon (az állami vagyon) feletti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tulajdonosi joggyakorlás módja és szervezete, valamint az állami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vagyonnal való gazdálkodás szabályai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vagyon kezelésének központi szerve: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      </a:t>
            </a:r>
            <a:r>
              <a:rPr lang="hu-HU" sz="2200" b="1" dirty="0"/>
              <a:t>Magyar Nemzeti Vagyonkezelő </a:t>
            </a:r>
            <a:r>
              <a:rPr lang="hu-HU" sz="2200" b="1" dirty="0" err="1"/>
              <a:t>Zrt</a:t>
            </a:r>
            <a:r>
              <a:rPr lang="hu-HU" sz="2200" b="1" dirty="0"/>
              <a:t>.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4369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348743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3486"/>
            <a:ext cx="9144000" cy="6093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>
                <a:solidFill>
                  <a:schemeClr val="tx2"/>
                </a:solidFill>
              </a:rPr>
              <a:t>Költségvetési szerv irányítása </a:t>
            </a:r>
            <a:r>
              <a:rPr lang="hu-HU" sz="1800" dirty="0"/>
              <a:t>a következő hatáskörök gyakorlását jelenti (Áht. 9. §)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alapítása, átalakítás és megszüntetés</a:t>
            </a:r>
            <a:r>
              <a:rPr lang="hu-HU" sz="1800" dirty="0"/>
              <a:t>,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szervezeti és működési szabályzat </a:t>
            </a:r>
            <a:r>
              <a:rPr lang="hu-HU" sz="1800" dirty="0"/>
              <a:t>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vezető kinevezése/</a:t>
            </a:r>
            <a:r>
              <a:rPr lang="hu-HU" sz="1800" dirty="0"/>
              <a:t>megbízás adása vezetésre/ felmentése/vezetői megbízás visszavonása + a vezetővel kapcsolatos egyéb munkáltatói jogok gyakorlása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gazdasági vezető </a:t>
            </a:r>
            <a:r>
              <a:rPr lang="hu-HU" sz="1800" dirty="0"/>
              <a:t>kinevezése/megbízása/felmentése/megbízásának visszavonása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tevékenységének </a:t>
            </a:r>
            <a:r>
              <a:rPr lang="hu-HU" sz="1800" b="1" dirty="0"/>
              <a:t>törvényességi, szakszerűségi, hatékonysági ellenőrzése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döntésének megsemmisítése</a:t>
            </a:r>
            <a:r>
              <a:rPr lang="hu-HU" sz="1800" dirty="0"/>
              <a:t>, szükség szerint </a:t>
            </a:r>
            <a:r>
              <a:rPr lang="hu-HU" sz="1800" b="1" dirty="0"/>
              <a:t>új eljárás </a:t>
            </a:r>
            <a:r>
              <a:rPr lang="hu-HU" sz="1800" dirty="0"/>
              <a:t>lefolytatására való utasítás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döntéseinek előzetes vagy utólagos 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egyedi</a:t>
            </a:r>
            <a:r>
              <a:rPr lang="hu-HU" sz="1800" dirty="0"/>
              <a:t> </a:t>
            </a:r>
            <a:r>
              <a:rPr lang="hu-HU" sz="1800" b="1" dirty="0"/>
              <a:t>utasítás kiadása </a:t>
            </a:r>
            <a:r>
              <a:rPr lang="hu-HU" sz="1800" dirty="0"/>
              <a:t>feladat elvégzésére vagy mulasztás pótlására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jelentéstételre</a:t>
            </a:r>
            <a:r>
              <a:rPr lang="hu-HU" sz="1800" dirty="0"/>
              <a:t> vagy </a:t>
            </a:r>
            <a:r>
              <a:rPr lang="hu-HU" sz="1800" b="1" dirty="0"/>
              <a:t>beszámolóra</a:t>
            </a:r>
            <a:r>
              <a:rPr lang="hu-HU" sz="1800" dirty="0"/>
              <a:t> való kötelezés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kezelésében lévő </a:t>
            </a:r>
            <a:r>
              <a:rPr lang="hu-HU" sz="1800" b="1" dirty="0"/>
              <a:t>közérdekű adatok </a:t>
            </a:r>
            <a:r>
              <a:rPr lang="hu-HU" sz="1800" dirty="0"/>
              <a:t>és </a:t>
            </a:r>
            <a:r>
              <a:rPr lang="hu-HU" sz="1800" b="1" dirty="0"/>
              <a:t>közérdekből nyilvános adatok</a:t>
            </a:r>
            <a:r>
              <a:rPr lang="hu-HU" sz="1800" dirty="0"/>
              <a:t>, </a:t>
            </a:r>
            <a:r>
              <a:rPr lang="hu-HU" sz="1800" dirty="0" err="1"/>
              <a:t>vmint</a:t>
            </a:r>
            <a:r>
              <a:rPr lang="hu-HU" sz="1800" dirty="0"/>
              <a:t> egyes, törvényben meghatározott </a:t>
            </a:r>
            <a:r>
              <a:rPr lang="hu-HU" sz="1800" b="1" dirty="0"/>
              <a:t>személyes</a:t>
            </a:r>
            <a:r>
              <a:rPr lang="hu-HU" sz="1800" dirty="0"/>
              <a:t> </a:t>
            </a:r>
            <a:r>
              <a:rPr lang="hu-HU" sz="1800" b="1" dirty="0"/>
              <a:t>adatok kezelése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444137"/>
            <a:ext cx="9144000" cy="908720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szervező és 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14318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70747"/>
            <a:ext cx="8784976" cy="52244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2011. évi CXCVI. törvény a </a:t>
            </a:r>
            <a:r>
              <a:rPr lang="hu-HU" sz="2400" b="1" dirty="0">
                <a:solidFill>
                  <a:schemeClr val="tx2"/>
                </a:solidFill>
              </a:rPr>
              <a:t>nemzeti vagyon</a:t>
            </a:r>
            <a:r>
              <a:rPr lang="hu-HU" sz="2400" dirty="0"/>
              <a:t>ról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Nemzeti vagyon: </a:t>
            </a:r>
            <a:r>
              <a:rPr lang="hu-HU" sz="2400" dirty="0"/>
              <a:t>az állam és a helyi önkormányzatok kizárólagos tulajdonában álló dolgok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Kategóriái: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Elsődleges rendeltetése </a:t>
            </a:r>
            <a:r>
              <a:rPr lang="hu-HU" sz="2000" i="1" dirty="0"/>
              <a:t>a közfeladatok ellátásának biztosítása</a:t>
            </a:r>
            <a:r>
              <a:rPr lang="hu-HU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Gazdálkodás felelős módon és rendeltetésszerűen.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0918344"/>
              </p:ext>
            </p:extLst>
          </p:nvPr>
        </p:nvGraphicFramePr>
        <p:xfrm>
          <a:off x="1524000" y="2737769"/>
          <a:ext cx="85689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027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5"/>
            <a:ext cx="8568952" cy="5072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Közszolgáltatások ellátásának formái</a:t>
            </a:r>
          </a:p>
          <a:p>
            <a:r>
              <a:rPr lang="hu-HU" sz="2500" dirty="0"/>
              <a:t>az </a:t>
            </a:r>
            <a:r>
              <a:rPr lang="hu-HU" sz="2500" b="1" dirty="0"/>
              <a:t>államigazgatási szervek </a:t>
            </a:r>
            <a:r>
              <a:rPr lang="hu-HU" sz="2500" dirty="0"/>
              <a:t>maguk látnak el közszolgáltatást → a közhatalmi hatósági és a szolgáltató tevékenység elválasztásának nehézsége</a:t>
            </a:r>
          </a:p>
          <a:p>
            <a:r>
              <a:rPr lang="hu-HU" sz="2500" b="1" dirty="0"/>
              <a:t>Közintézet</a:t>
            </a:r>
          </a:p>
          <a:p>
            <a:r>
              <a:rPr lang="hu-HU" sz="2500" b="1" dirty="0"/>
              <a:t>Közüzem</a:t>
            </a:r>
          </a:p>
          <a:p>
            <a:r>
              <a:rPr lang="hu-HU" sz="2500" b="1" dirty="0"/>
              <a:t>Szerződés</a:t>
            </a:r>
            <a:r>
              <a:rPr lang="hu-HU" sz="2500" dirty="0"/>
              <a:t> magántulajdonban álló gazdasági társaságokkal vagy más szervezetekkel (pl. egyesület, alapítvány) →           A közfeladatok ellátásában államháztartáson kívüli szervezet jogszabályban meghatározott rendben közreműködhet        [Áht. 3/A. § (2) bekezdés]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104442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927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70038"/>
            <a:ext cx="8784976" cy="5099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Szervezet és működés rendjének szabályozása</a:t>
            </a:r>
          </a:p>
          <a:p>
            <a:r>
              <a:rPr lang="hu-HU" sz="2700" dirty="0" err="1"/>
              <a:t>Jat</a:t>
            </a:r>
            <a:r>
              <a:rPr lang="hu-HU" sz="2700" dirty="0"/>
              <a:t>. 23. §</a:t>
            </a:r>
          </a:p>
          <a:p>
            <a:pPr marL="0" indent="0">
              <a:buNone/>
            </a:pPr>
            <a:r>
              <a:rPr lang="hu-HU" sz="2700" dirty="0"/>
              <a:t>(1) </a:t>
            </a:r>
            <a:r>
              <a:rPr lang="hu-HU" sz="2700" b="1" dirty="0"/>
              <a:t>Normatív határozat</a:t>
            </a:r>
            <a:r>
              <a:rPr lang="hu-HU" sz="2700" dirty="0"/>
              <a:t>ban szabályozhatja a Kormány és más testületi központi államigazgatási szerv </a:t>
            </a:r>
            <a:r>
              <a:rPr lang="hu-HU" dirty="0"/>
              <a:t>szervezetét és működését, tevékenységét, valamint cselekvési programját.</a:t>
            </a:r>
            <a:endParaRPr lang="hu-HU" sz="2700" dirty="0"/>
          </a:p>
          <a:p>
            <a:pPr marL="0" indent="0">
              <a:buNone/>
            </a:pPr>
            <a:r>
              <a:rPr lang="hu-HU" sz="2700" dirty="0"/>
              <a:t>(4) </a:t>
            </a:r>
            <a:r>
              <a:rPr lang="hu-HU" sz="2700" b="1" dirty="0"/>
              <a:t>Normatív utasítás</a:t>
            </a:r>
            <a:r>
              <a:rPr lang="hu-HU" sz="2700" dirty="0"/>
              <a:t>ban szabályozhatja a miniszterelnök, a központi államigazgatási szerv vezetője, a fővárosi és vármegyei kormányhivatal vezetője a vezetése, az irányítása vagy a felügyelete alá tartozó szervek szervezetét, működését, tevékenységét.</a:t>
            </a:r>
          </a:p>
          <a:p>
            <a:pPr marL="0" indent="0">
              <a:buNone/>
            </a:pPr>
            <a:r>
              <a:rPr lang="hu-HU" sz="1200" dirty="0"/>
              <a:t>	</a:t>
            </a:r>
            <a:r>
              <a:rPr lang="hu-HU" sz="2700" dirty="0"/>
              <a:t>↓</a:t>
            </a:r>
          </a:p>
          <a:p>
            <a:r>
              <a:rPr lang="hu-HU" sz="2700" dirty="0"/>
              <a:t>SZMSZ ← </a:t>
            </a:r>
            <a:r>
              <a:rPr lang="hu-HU" sz="2700" dirty="0" err="1"/>
              <a:t>Ksztv</a:t>
            </a:r>
            <a:r>
              <a:rPr lang="hu-HU" sz="2700" dirty="0"/>
              <a:t>., Kit.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313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54452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Kiadmányozás </a:t>
            </a:r>
            <a:r>
              <a:rPr lang="hu-HU" dirty="0"/>
              <a:t>rendjének szabályozása</a:t>
            </a:r>
          </a:p>
          <a:p>
            <a:pPr>
              <a:spcBef>
                <a:spcPts val="0"/>
              </a:spcBef>
            </a:pPr>
            <a:r>
              <a:rPr lang="hu-HU" sz="2400" dirty="0" err="1"/>
              <a:t>Ksztv</a:t>
            </a:r>
            <a:r>
              <a:rPr lang="hu-HU" sz="2400" dirty="0"/>
              <a:t>., Kit. → belső szabályzat (SZMSZ vagy kiadmányozási szabályzat)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kiadmányozási jog </a:t>
            </a:r>
            <a:r>
              <a:rPr lang="hu-HU" sz="2400" b="1" dirty="0"/>
              <a:t>átruházása és visszavonása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közigazgatási szerv feladatellátása során keletkezett </a:t>
            </a:r>
            <a:r>
              <a:rPr lang="hu-HU" sz="2400" b="1" dirty="0"/>
              <a:t>ügyiratok</a:t>
            </a:r>
            <a:r>
              <a:rPr lang="hu-HU" sz="2400" dirty="0"/>
              <a:t> (pl. döntések) </a:t>
            </a:r>
            <a:r>
              <a:rPr lang="hu-HU" sz="2400" b="1" dirty="0"/>
              <a:t>aláírása, kiadása, amely az ügyirat érvényességi kelléke</a:t>
            </a:r>
            <a:r>
              <a:rPr lang="hu-HU" sz="24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</a:t>
            </a:r>
            <a:r>
              <a:rPr lang="hu-HU" sz="2400" b="1" dirty="0"/>
              <a:t>szerv vezetőjének hatáskörébe tartozik</a:t>
            </a:r>
            <a:r>
              <a:rPr lang="hu-HU" sz="2400" dirty="0"/>
              <a:t>, de az </a:t>
            </a:r>
            <a:r>
              <a:rPr lang="hu-HU" sz="2400" dirty="0" err="1"/>
              <a:t>SzMSz-ben</a:t>
            </a:r>
            <a:r>
              <a:rPr lang="hu-HU" sz="2400" dirty="0"/>
              <a:t> a szerv bármelyik köztisztviselőjére átruházhatja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</a:t>
            </a:r>
            <a:r>
              <a:rPr lang="hu-HU" sz="2400" b="1" dirty="0"/>
              <a:t> felelősség nem száll át, a hatáskör gyakorlója teljes mértékben felel a döntésért. </a:t>
            </a:r>
            <a:r>
              <a:rPr lang="hu-HU" sz="2000" dirty="0"/>
              <a:t>(A már felülvizsgált végleges kiadmány (elintézés) tervezet jóváhagyását, letisztázhatóságát, elküldhetőségének engedélyezését jelenti a kiadmányozásra jogosult részéről.)</a:t>
            </a:r>
            <a:endParaRPr lang="hu-H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Szignálás</a:t>
            </a:r>
            <a:r>
              <a:rPr lang="hu-HU" sz="2400" dirty="0"/>
              <a:t> → szolgálati út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48194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</p:spTree>
    <p:extLst>
      <p:ext uri="{BB962C8B-B14F-4D97-AF65-F5344CB8AC3E}">
        <p14:creationId xmlns:p14="http://schemas.microsoft.com/office/powerpoint/2010/main" val="3754564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személyzete</a:t>
            </a:r>
          </a:p>
        </p:txBody>
      </p:sp>
    </p:spTree>
    <p:extLst>
      <p:ext uri="{BB962C8B-B14F-4D97-AF65-F5344CB8AC3E}">
        <p14:creationId xmlns:p14="http://schemas.microsoft.com/office/powerpoint/2010/main" val="3928085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47061"/>
            <a:ext cx="9144000" cy="128923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közigazgatási személyzeti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politika rendszerei</a:t>
            </a:r>
            <a:br>
              <a:rPr lang="hu-HU" sz="3900" dirty="0"/>
            </a:br>
            <a:endParaRPr lang="hu-HU" sz="3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079500"/>
            <a:ext cx="7886700" cy="5600700"/>
          </a:xfrm>
        </p:spPr>
        <p:txBody>
          <a:bodyPr/>
          <a:lstStyle/>
          <a:p>
            <a:pPr marL="3657600" lvl="8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közigazgatási személyzeti politika</a:t>
            </a:r>
          </a:p>
          <a:p>
            <a:r>
              <a:rPr lang="hu-HU" dirty="0"/>
              <a:t>fogalma</a:t>
            </a:r>
          </a:p>
          <a:p>
            <a:r>
              <a:rPr lang="hu-HU" dirty="0"/>
              <a:t>funkciói</a:t>
            </a:r>
          </a:p>
          <a:p>
            <a:r>
              <a:rPr lang="hu-HU" dirty="0"/>
              <a:t>rendszerei			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06448" y="2362600"/>
            <a:ext cx="3048000" cy="723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Asszimilációs rendszerek</a:t>
            </a:r>
          </a:p>
        </p:txBody>
      </p:sp>
      <p:sp>
        <p:nvSpPr>
          <p:cNvPr id="5" name="Téglalap 4"/>
          <p:cNvSpPr/>
          <p:nvPr/>
        </p:nvSpPr>
        <p:spPr>
          <a:xfrm>
            <a:off x="7234867" y="3399238"/>
            <a:ext cx="30480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Differenciált rendszerek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439816" y="2636912"/>
            <a:ext cx="2736304" cy="838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439432" y="3536952"/>
            <a:ext cx="2767017" cy="264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1991544" y="4322366"/>
            <a:ext cx="2179216" cy="1308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Nyitott rendszer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050846" y="4358484"/>
            <a:ext cx="2155602" cy="1198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Zárt rendszer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3028950" y="3742231"/>
            <a:ext cx="449138" cy="563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478089" y="3742231"/>
            <a:ext cx="2696343" cy="55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Lekerekített téglalap 26"/>
          <p:cNvSpPr/>
          <p:nvPr/>
        </p:nvSpPr>
        <p:spPr>
          <a:xfrm>
            <a:off x="3791744" y="5877272"/>
            <a:ext cx="3168352" cy="7474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Zsákmányrendszer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6888088" y="4365104"/>
            <a:ext cx="2630784" cy="53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karrierrendszer</a:t>
            </a:r>
          </a:p>
        </p:txBody>
      </p:sp>
    </p:spTree>
    <p:extLst>
      <p:ext uri="{BB962C8B-B14F-4D97-AF65-F5344CB8AC3E}">
        <p14:creationId xmlns:p14="http://schemas.microsoft.com/office/powerpoint/2010/main" val="3408955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300446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66281"/>
              </p:ext>
            </p:extLst>
          </p:nvPr>
        </p:nvGraphicFramePr>
        <p:xfrm>
          <a:off x="1524000" y="1181096"/>
          <a:ext cx="9144000" cy="54527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7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917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Közjogi speciális jogszabály alapján történő foglalkoztatás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Hasonló a </a:t>
                      </a:r>
                      <a:r>
                        <a:rPr lang="hu-HU" sz="1800" b="1" dirty="0" err="1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munkaerőpiaci</a:t>
                      </a: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szabályozáshoz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Élethivatásszerű szolgálat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Meghatározott állásra, nem életpályára 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Besorolási rendszer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Ø kötelező besorolás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garantált előmenetel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Nem határozza meg törvény az előmenetelt – több</a:t>
                      </a:r>
                      <a:r>
                        <a:rPr lang="hu-HU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típusa létezik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kötött illetményrendszer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Illetmény alku tárgya</a:t>
                      </a: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Folyamatos képzés és továbbképzés jellemzi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Továbbképzés nem törvényben előírt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7639033" y="1340768"/>
            <a:ext cx="2986219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639033" y="3789040"/>
            <a:ext cx="2986219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703513" y="1268766"/>
            <a:ext cx="8496949" cy="4854127"/>
            <a:chOff x="1075797" y="2777547"/>
            <a:chExt cx="6992405" cy="3345340"/>
          </a:xfrm>
        </p:grpSpPr>
        <p:sp>
          <p:nvSpPr>
            <p:cNvPr id="7" name="Szabadkézi sokszög 6"/>
            <p:cNvSpPr/>
            <p:nvPr/>
          </p:nvSpPr>
          <p:spPr>
            <a:xfrm>
              <a:off x="1075797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479465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883133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3479465" y="531222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1793516" y="1340768"/>
            <a:ext cx="5841723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793516" y="3789040"/>
            <a:ext cx="5841723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16200000">
            <a:off x="767265" y="2265468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Központi igazgatás</a:t>
            </a:r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779424" y="5145787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Helyi igazgatás</a:t>
            </a:r>
          </a:p>
        </p:txBody>
      </p:sp>
      <p:sp>
        <p:nvSpPr>
          <p:cNvPr id="18" name="Háromszög 17"/>
          <p:cNvSpPr/>
          <p:nvPr/>
        </p:nvSpPr>
        <p:spPr>
          <a:xfrm>
            <a:off x="4057338" y="2021510"/>
            <a:ext cx="2797965" cy="1710420"/>
          </a:xfrm>
          <a:prstGeom prst="triangle">
            <a:avLst>
              <a:gd name="adj" fmla="val 4909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982427" y="4127127"/>
            <a:ext cx="2733368" cy="989582"/>
          </a:xfrm>
          <a:custGeom>
            <a:avLst/>
            <a:gdLst>
              <a:gd name="connsiteX0" fmla="*/ 0 w 2640710"/>
              <a:gd name="connsiteY0" fmla="*/ 0 h 977550"/>
              <a:gd name="connsiteX1" fmla="*/ 2640710 w 2640710"/>
              <a:gd name="connsiteY1" fmla="*/ 0 h 977550"/>
              <a:gd name="connsiteX2" fmla="*/ 2640710 w 2640710"/>
              <a:gd name="connsiteY2" fmla="*/ 977550 h 977550"/>
              <a:gd name="connsiteX3" fmla="*/ 0 w 2640710"/>
              <a:gd name="connsiteY3" fmla="*/ 977550 h 977550"/>
              <a:gd name="connsiteX4" fmla="*/ 0 w 2640710"/>
              <a:gd name="connsiteY4" fmla="*/ 0 h 977550"/>
              <a:gd name="connsiteX0" fmla="*/ 192505 w 2640710"/>
              <a:gd name="connsiteY0" fmla="*/ 0 h 989582"/>
              <a:gd name="connsiteX1" fmla="*/ 2640710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  <a:gd name="connsiteX0" fmla="*/ 192505 w 2640710"/>
              <a:gd name="connsiteY0" fmla="*/ 0 h 989582"/>
              <a:gd name="connsiteX1" fmla="*/ 2424142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710" h="989582">
                <a:moveTo>
                  <a:pt x="192505" y="0"/>
                </a:moveTo>
                <a:lnTo>
                  <a:pt x="2424142" y="12032"/>
                </a:lnTo>
                <a:lnTo>
                  <a:pt x="2640710" y="989582"/>
                </a:lnTo>
                <a:lnTo>
                  <a:pt x="0" y="989582"/>
                </a:lnTo>
                <a:lnTo>
                  <a:pt x="192505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Területi Államigazgatás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758862" y="5224801"/>
            <a:ext cx="3186496" cy="1188052"/>
          </a:xfrm>
          <a:custGeom>
            <a:avLst/>
            <a:gdLst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192506 w 3078477"/>
              <a:gd name="connsiteY0" fmla="*/ 0 h 1188051"/>
              <a:gd name="connsiteX1" fmla="*/ 3078477 w 3078477"/>
              <a:gd name="connsiteY1" fmla="*/ 12031 h 1188051"/>
              <a:gd name="connsiteX2" fmla="*/ 3078477 w 3078477"/>
              <a:gd name="connsiteY2" fmla="*/ 1188051 h 1188051"/>
              <a:gd name="connsiteX3" fmla="*/ 0 w 3078477"/>
              <a:gd name="connsiteY3" fmla="*/ 1188051 h 1188051"/>
              <a:gd name="connsiteX4" fmla="*/ 192506 w 3078477"/>
              <a:gd name="connsiteY4" fmla="*/ 0 h 1188051"/>
              <a:gd name="connsiteX0" fmla="*/ 192506 w 3078477"/>
              <a:gd name="connsiteY0" fmla="*/ 1 h 1188052"/>
              <a:gd name="connsiteX1" fmla="*/ 2861909 w 3078477"/>
              <a:gd name="connsiteY1" fmla="*/ 0 h 1188052"/>
              <a:gd name="connsiteX2" fmla="*/ 3078477 w 3078477"/>
              <a:gd name="connsiteY2" fmla="*/ 1188052 h 1188052"/>
              <a:gd name="connsiteX3" fmla="*/ 0 w 3078477"/>
              <a:gd name="connsiteY3" fmla="*/ 1188052 h 1188052"/>
              <a:gd name="connsiteX4" fmla="*/ 192506 w 3078477"/>
              <a:gd name="connsiteY4" fmla="*/ 1 h 11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77" h="1188052">
                <a:moveTo>
                  <a:pt x="192506" y="1"/>
                </a:moveTo>
                <a:lnTo>
                  <a:pt x="2861909" y="0"/>
                </a:lnTo>
                <a:lnTo>
                  <a:pt x="3078477" y="1188052"/>
                </a:lnTo>
                <a:lnTo>
                  <a:pt x="0" y="1188052"/>
                </a:lnTo>
                <a:lnTo>
                  <a:pt x="192506" y="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Államigazgatás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303723" y="1772447"/>
            <a:ext cx="2240695" cy="13122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Autonóm államigazgatási szervek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Önálló szabályozó szervek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5397233" y="2957137"/>
            <a:ext cx="9942" cy="2719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7831448" y="4142171"/>
            <a:ext cx="1362224" cy="210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9" name="Téglalap 28"/>
          <p:cNvSpPr/>
          <p:nvPr/>
        </p:nvSpPr>
        <p:spPr>
          <a:xfrm>
            <a:off x="9145458" y="5116017"/>
            <a:ext cx="1398050" cy="112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Települési Önkormányzat</a:t>
            </a:r>
          </a:p>
        </p:txBody>
      </p:sp>
      <p:sp>
        <p:nvSpPr>
          <p:cNvPr id="33" name="Szövegdoboz 32"/>
          <p:cNvSpPr txBox="1"/>
          <p:nvPr/>
        </p:nvSpPr>
        <p:spPr>
          <a:xfrm rot="2133826">
            <a:off x="5772463" y="3172212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Törvényességi felügyelet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H="1" flipV="1">
            <a:off x="6744074" y="4722596"/>
            <a:ext cx="891165" cy="2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6539990" y="4772498"/>
            <a:ext cx="1374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Véleményezési és </a:t>
            </a:r>
          </a:p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javaslattételi jog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2291194" y="1371415"/>
            <a:ext cx="506836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Államigazgatás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3934518" y="2602121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668137" y="2931888"/>
            <a:ext cx="1561595" cy="7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4052666" y="3221912"/>
            <a:ext cx="2875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Kormány irányítása alatt álló </a:t>
            </a:r>
          </a:p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központi államigazgatási szervek</a:t>
            </a:r>
          </a:p>
        </p:txBody>
      </p:sp>
      <p:sp>
        <p:nvSpPr>
          <p:cNvPr id="28" name="Téglalap 27"/>
          <p:cNvSpPr/>
          <p:nvPr/>
        </p:nvSpPr>
        <p:spPr>
          <a:xfrm>
            <a:off x="9181284" y="4136013"/>
            <a:ext cx="1362223" cy="98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Vármegyei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947531" y="3814453"/>
            <a:ext cx="2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IRÁNYÍTÁS</a:t>
            </a:r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6324485" y="2860996"/>
            <a:ext cx="1696912" cy="1181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42624" y="94309"/>
            <a:ext cx="8229600" cy="1143000"/>
          </a:xfrm>
        </p:spPr>
        <p:txBody>
          <a:bodyPr/>
          <a:lstStyle/>
          <a:p>
            <a:r>
              <a:rPr lang="hu-HU" b="1" kern="1200" dirty="0">
                <a:solidFill>
                  <a:srgbClr val="C00000"/>
                </a:solidFill>
              </a:rPr>
              <a:t>Közigazgatás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128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294075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8278"/>
              </p:ext>
            </p:extLst>
          </p:nvPr>
        </p:nvGraphicFramePr>
        <p:xfrm>
          <a:off x="1524000" y="1228921"/>
          <a:ext cx="9144000" cy="53939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31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264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kötelezettségek:(munkaerőpiachoz képest):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engedelmességi kötelezettség 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szigorúbb felelősségi szabályok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hivatásetikai elvárások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kötelezettségek:  itt is élnek</a:t>
                      </a: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általában a felelősségi szabályok </a:t>
                      </a:r>
                      <a:r>
                        <a:rPr lang="hu-HU" sz="16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itt is eltérnek az Mt. szabályozásától</a:t>
                      </a:r>
                      <a:endParaRPr lang="hu-H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hivatásetika itt is él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096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lang="hu-HU" sz="1600" b="1" baseline="0" dirty="0">
                          <a:latin typeface="+mj-lt"/>
                          <a:cs typeface="Times New Roman" pitchFamily="18" charset="0"/>
                        </a:rPr>
                        <a:t>ALKALMAZÁS STABILITÁSA/PÁLYABIZTONSÁG</a:t>
                      </a:r>
                      <a:endParaRPr lang="hu-HU" sz="1600" b="1" dirty="0">
                        <a:latin typeface="+mj-lt"/>
                        <a:cs typeface="Times New Roman" pitchFamily="18" charset="0"/>
                      </a:endParaRPr>
                    </a:p>
                    <a:p>
                      <a:pPr lvl="1" algn="just"/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-kedvezményes</a:t>
                      </a:r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 nyugdíjszabályok/</a:t>
                      </a:r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-rendszer</a:t>
                      </a:r>
                      <a:endParaRPr lang="hu-HU" sz="1600" dirty="0">
                        <a:latin typeface="+mj-lt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pálya stabilitása, 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plusz védettség ELVIEKBEN nincs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előmenetel nem garantált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nyugdíjszabályok, - mint a magánszférában 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egyéb juttatás megegyezés kérdése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3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Zsákmányrendszer</a:t>
                      </a:r>
                      <a:r>
                        <a:rPr lang="hu-HU" sz="16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↔ t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orzulás: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nyitott rendszer nagyobb teret ad számára, de a látszatra zártban is előfordulhatnak elemei.</a:t>
                      </a:r>
                      <a:endParaRPr lang="hu-H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03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8964488" cy="580526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Magyarország</a:t>
            </a:r>
          </a:p>
          <a:p>
            <a:pPr>
              <a:spcBef>
                <a:spcPts val="300"/>
              </a:spcBef>
            </a:pPr>
            <a:r>
              <a:rPr lang="hu-HU" sz="1800" dirty="0"/>
              <a:t>a közigazgatási személyzeti politika szabályozása: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2011. évi CXCIX. törvény (</a:t>
            </a:r>
            <a:r>
              <a:rPr lang="hu-HU" sz="1800" b="1" dirty="0" err="1"/>
              <a:t>Kttv</a:t>
            </a:r>
            <a:r>
              <a:rPr lang="hu-HU" sz="1800" b="1" dirty="0"/>
              <a:t>.)  </a:t>
            </a:r>
            <a:r>
              <a:rPr lang="hu-HU" sz="1800" dirty="0"/>
              <a:t>- besorolási és előmeneteli rendszert tartalmaz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2018. évi CXXV. törvény (Kit.) – </a:t>
            </a:r>
            <a:r>
              <a:rPr lang="hu-HU" sz="1800" dirty="0"/>
              <a:t>álláshely típusú rendszerről rendelkezik (nincs előmenetel)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dirty="0"/>
              <a:t> a közigazgatási személyzeti politika meghatározása Magyarországon a  </a:t>
            </a:r>
            <a:r>
              <a:rPr lang="hu-HU" sz="1800" b="1" dirty="0"/>
              <a:t>Kormány hatáskörébe tartozik.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24000" y="0"/>
            <a:ext cx="914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3200" b="1" dirty="0">
                <a:solidFill>
                  <a:srgbClr val="C00000"/>
                </a:solidFill>
                <a:latin typeface="+mj-lt"/>
              </a:rPr>
              <a:t>A közigazgatási személyzeti</a:t>
            </a:r>
          </a:p>
          <a:p>
            <a:pPr>
              <a:lnSpc>
                <a:spcPts val="3700"/>
              </a:lnSpc>
            </a:pPr>
            <a:r>
              <a:rPr lang="hu-HU" sz="3200" b="1" dirty="0">
                <a:solidFill>
                  <a:srgbClr val="C00000"/>
                </a:solidFill>
                <a:latin typeface="+mj-lt"/>
              </a:rPr>
              <a:t>politika rendszerei</a:t>
            </a:r>
            <a:br>
              <a:rPr lang="hu-HU" sz="3900" kern="0" dirty="0"/>
            </a:br>
            <a:endParaRPr lang="hu-HU" sz="39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6102"/>
              </p:ext>
            </p:extLst>
          </p:nvPr>
        </p:nvGraphicFramePr>
        <p:xfrm>
          <a:off x="1344488" y="3429000"/>
          <a:ext cx="9144000" cy="305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438972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2359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482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A személyzeti politika érvényesítéséért</a:t>
                      </a:r>
                      <a:r>
                        <a:rPr lang="hu-HU" sz="1800" baseline="0" dirty="0">
                          <a:latin typeface="+mj-lt"/>
                          <a:cs typeface="Times New Roman" pitchFamily="18" charset="0"/>
                        </a:rPr>
                        <a:t> felelősek: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és területfejlesztési miniszter, Miniszterelnökséget vezető 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belügyminiszter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Kormányiroda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78366"/>
                  </a:ext>
                </a:extLst>
              </a:tr>
              <a:tr h="1118961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minőségpolitika </a:t>
                      </a:r>
                      <a:r>
                        <a:rPr lang="hu-HU" sz="1800" b="0" dirty="0">
                          <a:latin typeface="+mj-lt"/>
                          <a:cs typeface="Times New Roman" pitchFamily="18" charset="0"/>
                        </a:rPr>
                        <a:t>és </a:t>
                      </a: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személyzetpolitika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közszolgálati életpálya </a:t>
                      </a: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kidolgozása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kormányzati </a:t>
                      </a: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személyügyi igazgatás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központi feladatai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9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29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92756"/>
              </p:ext>
            </p:extLst>
          </p:nvPr>
        </p:nvGraphicFramePr>
        <p:xfrm>
          <a:off x="1631504" y="1412777"/>
          <a:ext cx="8928992" cy="470001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1867-től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közigazgatási pálya nyitottsága, zárt rendszer kiépítése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- 1914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Kiépül a közigazgatási személyzeti politika nemzetközi összehasonlításban is korszerűnek mondható zárt rendszere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1945-1949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Többpárti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1949-1956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Szocialista (</a:t>
                      </a:r>
                      <a:r>
                        <a:rPr lang="hu-HU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egypárti</a:t>
                      </a: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1957-1989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Megkezdődik a fokozatos áttérés az érdemeken alapuló személyzeti politikára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1970-től politikai program a differenciált rendszer  kiépítésének koncepciója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zárt rendszerű személyzeti politika megteremtése (Ktv.)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nyitott rendszer elemeinek térhódítása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82839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79406"/>
              </p:ext>
            </p:extLst>
          </p:nvPr>
        </p:nvGraphicFramePr>
        <p:xfrm>
          <a:off x="1524000" y="731519"/>
          <a:ext cx="9144000" cy="5682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232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 (legtágabb értelemben)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95"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Közigazgatási dolgozók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Nem közig. közhatalmi tevékenység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hu-HU" sz="17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43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Civil közigazgatás</a:t>
                      </a:r>
                      <a:endParaRPr lang="hu-HU" sz="17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Rendvédelem</a:t>
                      </a:r>
                      <a:endParaRPr lang="hu-HU" sz="14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896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Államigazgatási dolgozók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Helyi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önkorm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 tisztviselők, önálló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zab/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állig szervek, egyéb hatalmi ágak tisztviselői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Költségvetési szervek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Rendvédelmi szervek (hivatásos)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Bíróság,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Ügyészség,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Honvédség,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43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szolg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-politikai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(felső)vezetők; tanácsadók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Biztosi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állók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Kormányzati szolgálati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 szakmai (felső)vezetők; kormánytisztviselők, ügykezelők</a:t>
                      </a: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közszolgálati jogviszonyban: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Köztiszt-viselők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Közalkalmazottak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Szolgálati jogviszony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bírák, ügyészek, honvédek,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speciális jogviszonyok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48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Kit.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hu-HU" sz="1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+mj-lt"/>
                          <a:cs typeface="Times New Roman" pitchFamily="18" charset="0"/>
                        </a:rPr>
                        <a:t>Kttv</a:t>
                      </a:r>
                      <a:r>
                        <a:rPr lang="hu-HU" sz="1400" dirty="0">
                          <a:latin typeface="+mj-lt"/>
                          <a:cs typeface="Times New Roman" pitchFamily="18" charset="0"/>
                        </a:rPr>
                        <a:t>. 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hu-HU" sz="14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Küt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Kjt.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Hszt.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külön törvények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90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43548" y="143692"/>
            <a:ext cx="9153336" cy="620688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63298"/>
              </p:ext>
            </p:extLst>
          </p:nvPr>
        </p:nvGraphicFramePr>
        <p:xfrm>
          <a:off x="1563095" y="615596"/>
          <a:ext cx="9114242" cy="59252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5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politikai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kinevezés/választás</a:t>
                      </a:r>
                      <a:endParaRPr lang="hu-HU" sz="12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6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szakmai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kinevezés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Országgyűlés (ö 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miniszteri biztos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(sajátos az új biztosi jogviszony)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i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helyettes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NMHH,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MEKH, SZTFH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sz="1100" i="1" kern="1200" baseline="0" dirty="0" err="1">
                          <a:latin typeface="+mj-lt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), OAH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 (Me)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Általában</a:t>
                      </a:r>
                      <a:r>
                        <a:rPr lang="hu-HU" sz="12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főv.</a:t>
                      </a: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hivatalvezető, </a:t>
                      </a:r>
                      <a:r>
                        <a:rPr lang="hu-HU" sz="1200" b="1" kern="1200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Járási </a:t>
                      </a:r>
                      <a:r>
                        <a:rPr lang="hu-HU" sz="1200" i="1" kern="1200" dirty="0" err="1">
                          <a:latin typeface="+mj-lt"/>
                          <a:cs typeface="Times New Roman" panose="02020603050405020304" pitchFamily="18" charset="0"/>
                        </a:rPr>
                        <a:t>hiv.vezető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9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4117" y="19734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spcBef>
                <a:spcPct val="20000"/>
              </a:spcBef>
            </a:pPr>
            <a:r>
              <a:rPr lang="hu-HU" sz="3600" dirty="0">
                <a:solidFill>
                  <a:srgbClr val="C00000"/>
                </a:solidFill>
              </a:rPr>
              <a:t>Az államigazgatási dolgozók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felelősségi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4117" y="1151409"/>
            <a:ext cx="8712968" cy="5275263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600" dirty="0"/>
              <a:t>   </a:t>
            </a:r>
          </a:p>
          <a:p>
            <a:pPr marL="0" indent="0" algn="just">
              <a:buNone/>
            </a:pPr>
            <a:r>
              <a:rPr lang="hu-HU" sz="2000" dirty="0"/>
              <a:t>Objektív és szubjektív feltételek</a:t>
            </a:r>
            <a:r>
              <a:rPr lang="hu-HU" dirty="0"/>
              <a:t>	      										  </a:t>
            </a:r>
            <a:r>
              <a:rPr lang="hu-HU" sz="2400" dirty="0"/>
              <a:t>Feltételek?</a:t>
            </a:r>
            <a:r>
              <a:rPr lang="hu-HU" dirty="0"/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2063553" y="1982126"/>
            <a:ext cx="3533775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Jogi felelősség</a:t>
            </a:r>
          </a:p>
        </p:txBody>
      </p:sp>
      <p:sp>
        <p:nvSpPr>
          <p:cNvPr id="5" name="Téglalap 4"/>
          <p:cNvSpPr/>
          <p:nvPr/>
        </p:nvSpPr>
        <p:spPr>
          <a:xfrm>
            <a:off x="6600057" y="1988840"/>
            <a:ext cx="360997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Nem jogi felelősség</a:t>
            </a:r>
          </a:p>
        </p:txBody>
      </p:sp>
      <p:sp>
        <p:nvSpPr>
          <p:cNvPr id="6" name="Téglalap 5"/>
          <p:cNvSpPr/>
          <p:nvPr/>
        </p:nvSpPr>
        <p:spPr>
          <a:xfrm>
            <a:off x="1814137" y="3789041"/>
            <a:ext cx="4176464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fegyelmi 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anyagi felelősség  vagy kárfelelősség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büntetőjogi felelősség</a:t>
            </a:r>
          </a:p>
        </p:txBody>
      </p:sp>
      <p:sp>
        <p:nvSpPr>
          <p:cNvPr id="7" name="Téglalap 6"/>
          <p:cNvSpPr/>
          <p:nvPr/>
        </p:nvSpPr>
        <p:spPr>
          <a:xfrm>
            <a:off x="6429037" y="3789041"/>
            <a:ext cx="4211960" cy="2714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vezetői eredményfelelősség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politikai 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etikai felelősség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566933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4230876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42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976" y="22312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4"/>
            <a:ext cx="8496944" cy="469218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jogi felelősség feltételei:</a:t>
            </a:r>
          </a:p>
          <a:p>
            <a:r>
              <a:rPr lang="hu-HU" sz="2500" dirty="0"/>
              <a:t>Objektív  →   jogsértés (jogellenes magatartás)</a:t>
            </a:r>
          </a:p>
          <a:p>
            <a:r>
              <a:rPr lang="hu-HU" sz="2500" dirty="0"/>
              <a:t>Szubjektív  →  vétkesség (felróhatóság) </a:t>
            </a:r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r>
              <a:rPr lang="hu-HU" sz="2500" dirty="0"/>
              <a:t>Objektív felelősség – vis maior</a:t>
            </a:r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152652" y="3861048"/>
            <a:ext cx="3209925" cy="132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Szándékosság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egyenes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hu-HU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eshetőleges</a:t>
            </a:r>
            <a:endParaRPr lang="hu-HU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72064" y="3824933"/>
            <a:ext cx="3181350" cy="1393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Gondatlanság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súlyos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enyhe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3971925" y="3009902"/>
            <a:ext cx="1000125" cy="63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662614" y="3009903"/>
            <a:ext cx="1228725" cy="567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6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6"/>
            <a:ext cx="885698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chemeClr val="tx2"/>
                </a:solidFill>
              </a:rPr>
              <a:t>Jogi felelősségi formák:</a:t>
            </a:r>
          </a:p>
          <a:p>
            <a:pPr marL="177800" indent="-177800"/>
            <a:r>
              <a:rPr lang="hu-HU" sz="2600" b="1" dirty="0"/>
              <a:t>fegyelmi 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</a:t>
            </a:r>
          </a:p>
          <a:p>
            <a:pPr marL="0" indent="0">
              <a:buNone/>
            </a:pPr>
            <a:r>
              <a:rPr lang="hu-HU" sz="2600" dirty="0"/>
              <a:t>           ↘ a jogviszonyából eredő kötelezettség vétkes megszegése</a:t>
            </a:r>
          </a:p>
          <a:p>
            <a:pPr marL="177800" indent="-177800"/>
            <a:r>
              <a:rPr lang="hu-HU" sz="2600" b="1" dirty="0"/>
              <a:t>anyagi felelősség vagy kárfelelősség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 </a:t>
            </a:r>
          </a:p>
          <a:p>
            <a:pPr marL="1524000" indent="-449263">
              <a:buNone/>
            </a:pPr>
            <a:r>
              <a:rPr lang="hu-HU" sz="2600" dirty="0"/>
              <a:t>↘   a jogviszonyából eredő kötelezettség vétkes megszegése és ezzel kár okozása </a:t>
            </a:r>
          </a:p>
          <a:p>
            <a:pPr marL="0" indent="0">
              <a:buNone/>
            </a:pPr>
            <a:r>
              <a:rPr lang="hu-HU" sz="2600" dirty="0"/>
              <a:t>	  ↘  objektív felelősség is!</a:t>
            </a:r>
          </a:p>
          <a:p>
            <a:pPr marL="0" indent="0">
              <a:buNone/>
            </a:pPr>
            <a:r>
              <a:rPr lang="hu-HU" sz="2600" dirty="0"/>
              <a:t>         ○ harmadik személynek okozott kárért való felelősség </a:t>
            </a:r>
          </a:p>
          <a:p>
            <a:pPr marL="177800" indent="-177800"/>
            <a:r>
              <a:rPr lang="hu-HU" sz="2600" b="1" dirty="0"/>
              <a:t>büntetőjogi felelősség </a:t>
            </a:r>
            <a:r>
              <a:rPr lang="hu-HU" sz="2600" dirty="0"/>
              <a:t>– Btk. + Be.</a:t>
            </a:r>
          </a:p>
          <a:p>
            <a:endParaRPr lang="hu-HU" sz="26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22068"/>
            <a:ext cx="9144000" cy="111869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</p:spTree>
    <p:extLst>
      <p:ext uri="{BB962C8B-B14F-4D97-AF65-F5344CB8AC3E}">
        <p14:creationId xmlns:p14="http://schemas.microsoft.com/office/powerpoint/2010/main" val="4075580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3999" y="228558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államigazgatási dolgozók felelőssége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36947"/>
              </p:ext>
            </p:extLst>
          </p:nvPr>
        </p:nvGraphicFramePr>
        <p:xfrm>
          <a:off x="1524001" y="1232529"/>
          <a:ext cx="9143999" cy="532193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károkozó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károsult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tartalma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szubjektív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vétkesség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szándékos, súlyos gondatlan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károkozás esetén a teljes kár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gondatlan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károkozás esetén – főszabályként – 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4 havi illetmény 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leltár, elszámolási kötelezettség esetén teljes kár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közszolgálati 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objektív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eredmény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teljes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mértékű és vétkességre tekintet nélküli felelősség terheli. (akkor is, ha semmilyen fokú vétkesség nem terheli)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mentesül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, ha bizonyítja, hogy a kárt működési körén kívül eső elháríthatatlan ok, vagy a károsult elháríthatatlan magatartása okozta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harmadik személy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vegyes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károsulttal szemben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lesz felelős, és teljes kártérítésre köteles (objektív)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közigazgatási szerv a szubjektív felelősségi szabályok alapján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helytállásra kötelezi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étkes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 kormány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endParaRPr lang="hu-HU" sz="16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4925205" y="729488"/>
            <a:ext cx="234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Kárfelelősség</a:t>
            </a:r>
          </a:p>
        </p:txBody>
      </p:sp>
    </p:spTree>
    <p:extLst>
      <p:ext uri="{BB962C8B-B14F-4D97-AF65-F5344CB8AC3E}">
        <p14:creationId xmlns:p14="http://schemas.microsoft.com/office/powerpoint/2010/main" val="3918470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közszolgálati etika</a:t>
            </a:r>
            <a:br>
              <a:rPr lang="hu-HU" sz="3900" dirty="0">
                <a:solidFill>
                  <a:srgbClr val="C00000"/>
                </a:solidFill>
              </a:rPr>
            </a:br>
            <a:endParaRPr lang="hu-HU" sz="3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164582"/>
            <a:ext cx="89289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Etikai felelősség </a:t>
            </a:r>
            <a:r>
              <a:rPr lang="hu-HU" dirty="0"/>
              <a:t>→ etikai vétség elkövetése → etikai szabályok megszegése</a:t>
            </a:r>
          </a:p>
          <a:p>
            <a:pPr marL="0" indent="0">
              <a:buNone/>
            </a:pPr>
            <a:r>
              <a:rPr lang="hu-HU" dirty="0"/>
              <a:t>Az etikai szabályok rendszere:</a:t>
            </a:r>
          </a:p>
          <a:p>
            <a:r>
              <a:rPr lang="hu-HU" dirty="0" err="1"/>
              <a:t>Kttv</a:t>
            </a:r>
            <a:r>
              <a:rPr lang="hu-HU" dirty="0"/>
              <a:t>. + Kit. + </a:t>
            </a:r>
            <a:r>
              <a:rPr lang="hu-HU" dirty="0" err="1"/>
              <a:t>Küt</a:t>
            </a:r>
            <a:r>
              <a:rPr lang="hu-HU" dirty="0"/>
              <a:t>. etikai szabályai</a:t>
            </a:r>
          </a:p>
          <a:p>
            <a:r>
              <a:rPr lang="hu-HU" dirty="0"/>
              <a:t>hivatásetikai alapelvek és hivatásetikai részletszabályok → </a:t>
            </a:r>
            <a:r>
              <a:rPr lang="hu-HU" b="1" dirty="0"/>
              <a:t>Kormánytisztviselői Hivatásetikai Kódex</a:t>
            </a:r>
          </a:p>
          <a:p>
            <a:pPr marL="0" indent="0" algn="r">
              <a:lnSpc>
                <a:spcPts val="1900"/>
              </a:lnSpc>
              <a:buNone/>
            </a:pPr>
            <a:r>
              <a:rPr lang="hu-HU" sz="1800" dirty="0"/>
              <a:t>(</a:t>
            </a:r>
            <a:r>
              <a:rPr lang="hu-HU" sz="2000" dirty="0"/>
              <a:t>Magyar Kormánytisztviselői Kar </a:t>
            </a:r>
            <a:r>
              <a:rPr lang="hu-HU" sz="1800" dirty="0"/>
              <a:t>)</a:t>
            </a:r>
          </a:p>
          <a:p>
            <a:pPr algn="just"/>
            <a:r>
              <a:rPr lang="hu-HU" dirty="0"/>
              <a:t>A közszolgálati etikai szabályok jelentősége: tételes jogi szabályt nem sértő, de közösségellenes, közéleti anomáliákat és torzulásokat okozó, a közigazgatásban nem kívánatos cselekmények visszaszorítása.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57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0248" y="156755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 magyar közigazgatás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alrendszerei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036496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dirty="0">
                <a:latin typeface="+mj-lt"/>
              </a:rPr>
              <a:t>Az </a:t>
            </a:r>
            <a:r>
              <a:rPr lang="hu-HU" b="1" dirty="0">
                <a:solidFill>
                  <a:schemeClr val="tx2"/>
                </a:solidFill>
                <a:latin typeface="+mj-lt"/>
              </a:rPr>
              <a:t>államigazgatás és a helyi önkormányzatok kapcsolata</a:t>
            </a:r>
          </a:p>
          <a:p>
            <a:r>
              <a:rPr lang="hu-HU" b="1" dirty="0">
                <a:latin typeface="+mj-lt"/>
              </a:rPr>
              <a:t>törvényességi felügyelet </a:t>
            </a:r>
            <a:r>
              <a:rPr lang="hu-HU" dirty="0">
                <a:latin typeface="+mj-lt"/>
              </a:rPr>
              <a:t>(Kormány, miniszter, </a:t>
            </a:r>
          </a:p>
          <a:p>
            <a:pPr marL="0" indent="0">
              <a:buNone/>
            </a:pPr>
            <a:r>
              <a:rPr lang="hu-HU" dirty="0">
                <a:latin typeface="+mj-lt"/>
              </a:rPr>
              <a:t>     fővárosi és vármegyei kormányhivatal*)</a:t>
            </a:r>
          </a:p>
          <a:p>
            <a:r>
              <a:rPr lang="hu-HU" dirty="0">
                <a:latin typeface="+mj-lt"/>
              </a:rPr>
              <a:t>a helyi önkormányzatok által ellátott </a:t>
            </a:r>
            <a:r>
              <a:rPr lang="hu-HU" b="1" dirty="0">
                <a:latin typeface="+mj-lt"/>
              </a:rPr>
              <a:t>államigazgatási feladatok</a:t>
            </a:r>
          </a:p>
          <a:p>
            <a:r>
              <a:rPr lang="hu-HU" b="1" dirty="0">
                <a:latin typeface="+mj-lt"/>
              </a:rPr>
              <a:t>területszervezés</a:t>
            </a:r>
            <a:r>
              <a:rPr lang="hu-HU" dirty="0">
                <a:latin typeface="+mj-lt"/>
              </a:rPr>
              <a:t>i döntések</a:t>
            </a:r>
          </a:p>
          <a:p>
            <a:r>
              <a:rPr lang="hu-HU" dirty="0">
                <a:latin typeface="+mj-lt"/>
              </a:rPr>
              <a:t>a helyi önkormányzatokat megillető </a:t>
            </a:r>
            <a:r>
              <a:rPr lang="hu-HU" b="1" dirty="0">
                <a:latin typeface="+mj-lt"/>
              </a:rPr>
              <a:t>véleményezési és a javaslattételi jog</a:t>
            </a:r>
          </a:p>
          <a:p>
            <a:endParaRPr lang="hu-HU" b="1" dirty="0">
              <a:latin typeface="+mj-lt"/>
            </a:endParaRPr>
          </a:p>
          <a:p>
            <a:endParaRPr lang="hu-HU" b="1" dirty="0">
              <a:latin typeface="+mj-lt"/>
            </a:endParaRPr>
          </a:p>
          <a:p>
            <a:pPr>
              <a:buNone/>
            </a:pPr>
            <a:r>
              <a:rPr lang="hu-HU" i="1" dirty="0">
                <a:latin typeface="+mj-lt"/>
                <a:cs typeface="Times New Roman" pitchFamily="18" charset="0"/>
              </a:rPr>
              <a:t>* Együtt hivatalos a „kormányhivatal” elnevezés</a:t>
            </a:r>
            <a:endParaRPr lang="hu-HU" b="1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0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9594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közszolgálati etika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73426"/>
              </p:ext>
            </p:extLst>
          </p:nvPr>
        </p:nvGraphicFramePr>
        <p:xfrm>
          <a:off x="1524003" y="901337"/>
          <a:ext cx="9143997" cy="553865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2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hivatásetika koncepcionális keretei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egységes szabályozás indokai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Etikai Kódexe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Hivatásetikai alapelvek különösen (Kit.)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331"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integritás és kultúra: átláthatóság, elszámoltathatóság, hatékonyság;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egyéni integritás: szakmai és erkölcsi tekintély;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tisztviselő egyéni szabadságjogainak korlátai és magánéletére is kiható elvárások;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korrupció elleni fellépés;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érdek-összeütközések megelőzése, összeférhetetlenség megszüntetése;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eszközök, ösztönzés, képzés;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normasértések tisztességes eljárásban történő elbírálása;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 szankciói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közös közszolgálati értékrend (ethosz)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közszolgálati életpályák átjárhatósága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jogbiztonság és jogegység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társadalmi felelősség és bizalom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 tisztasága, a hivatali korrupció elleni fellépés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nemzetközi összehasonlíthatóság – a közszolgálat a versenyképességi mérésekben</a:t>
                      </a: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hűség és elkötelezettség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közérdek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előnyben részesítése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igazságos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méltányos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jogszolgáltatás és az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emberségesség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méltóság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tisztesség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előítélet-mentesség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pártatlanság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politikai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semlegesség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felelősségtudat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szakszerűség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együttműködés</a:t>
                      </a:r>
                    </a:p>
                    <a:p>
                      <a:endParaRPr lang="hu-HU" sz="1400" b="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elkötelezettség,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nemzeti érdekek előnyben részesítése,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igazságosság,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méltányosság,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méltóság,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tisztesség,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előítéletektől való mentesség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felelősségtudat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endParaRPr lang="hu-HU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77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Közigazgatás-fejlesztés 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Európai Unióban és hazánkban</a:t>
            </a:r>
          </a:p>
        </p:txBody>
      </p:sp>
    </p:spTree>
    <p:extLst>
      <p:ext uri="{BB962C8B-B14F-4D97-AF65-F5344CB8AC3E}">
        <p14:creationId xmlns:p14="http://schemas.microsoft.com/office/powerpoint/2010/main" val="388741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524000" y="130324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altLang="hu-HU" sz="39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3200" dirty="0">
                <a:solidFill>
                  <a:srgbClr val="C00000"/>
                </a:solidFill>
              </a:rPr>
              <a:t>Közigazgatási reformirányzatok</a:t>
            </a:r>
            <a:br>
              <a:rPr lang="hu-HU" altLang="hu-HU" sz="3900" dirty="0">
                <a:solidFill>
                  <a:srgbClr val="C00000"/>
                </a:solidFill>
              </a:rPr>
            </a:br>
            <a:endParaRPr lang="hu-HU" altLang="hu-HU" sz="3900" dirty="0">
              <a:solidFill>
                <a:srgbClr val="C00000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524000" y="476672"/>
            <a:ext cx="9144000" cy="638132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Kormányzatok fejlesztési kényszerben</a:t>
            </a:r>
          </a:p>
          <a:p>
            <a:pPr marL="0" indent="0" algn="just">
              <a:buNone/>
              <a:defRPr/>
            </a:pPr>
            <a:endParaRPr lang="hu-H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Meghatározó reformirányzatok: 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Új Közmenedzsment </a:t>
            </a:r>
            <a:r>
              <a:rPr lang="hu-HU" sz="2400" dirty="0">
                <a:cs typeface="Times New Roman" panose="02020603050405020304" pitchFamily="18" charset="0"/>
              </a:rPr>
              <a:t>(NPM)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Good </a:t>
            </a:r>
            <a:r>
              <a:rPr lang="hu-HU" sz="2400" b="1" dirty="0" err="1">
                <a:cs typeface="Times New Roman" panose="02020603050405020304" pitchFamily="18" charset="0"/>
              </a:rPr>
              <a:t>governance</a:t>
            </a:r>
            <a:r>
              <a:rPr lang="hu-HU" sz="2400" b="1" dirty="0"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(jó kormányzás)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cs typeface="Times New Roman" panose="02020603050405020304" pitchFamily="18" charset="0"/>
              </a:rPr>
              <a:t>Neo-weberi</a:t>
            </a:r>
            <a:r>
              <a:rPr lang="hu-HU" sz="2400" b="1" dirty="0">
                <a:cs typeface="Times New Roman" panose="02020603050405020304" pitchFamily="18" charset="0"/>
              </a:rPr>
              <a:t> állam- és közigazgatás</a:t>
            </a:r>
          </a:p>
          <a:p>
            <a:pPr marL="0" indent="0" algn="just">
              <a:buFont typeface="Wingdings" pitchFamily="2" charset="2"/>
              <a:buChar char="Ø"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Intézkedések megválasztásánál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alapvető</a:t>
            </a:r>
            <a:r>
              <a:rPr lang="hu-HU" sz="24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helyi viszonyok </a:t>
            </a:r>
            <a:r>
              <a:rPr lang="hu-HU" sz="2400" dirty="0">
                <a:cs typeface="Times New Roman" panose="02020603050405020304" pitchFamily="18" charset="0"/>
              </a:rPr>
              <a:t>összefüggései 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megvalósíthatóság </a:t>
            </a:r>
            <a:r>
              <a:rPr lang="hu-HU" sz="2400" b="1" dirty="0">
                <a:cs typeface="Times New Roman" panose="02020603050405020304" pitchFamily="18" charset="0"/>
              </a:rPr>
              <a:t>feltételrendszer</a:t>
            </a:r>
            <a:r>
              <a:rPr lang="hu-HU" sz="2400" dirty="0">
                <a:cs typeface="Times New Roman" panose="02020603050405020304" pitchFamily="18" charset="0"/>
              </a:rPr>
              <a:t>e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környezet</a:t>
            </a:r>
            <a:r>
              <a:rPr lang="hu-HU" sz="2400" dirty="0">
                <a:cs typeface="Times New Roman" panose="02020603050405020304" pitchFamily="18" charset="0"/>
              </a:rPr>
              <a:t>i tényezők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tudomány</a:t>
            </a:r>
            <a:r>
              <a:rPr lang="hu-HU" sz="2400" dirty="0">
                <a:cs typeface="Times New Roman" panose="02020603050405020304" pitchFamily="18" charset="0"/>
              </a:rPr>
              <a:t>os megalapozottság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szakmai vélemények </a:t>
            </a:r>
            <a:r>
              <a:rPr lang="hu-HU" sz="2400" dirty="0">
                <a:cs typeface="Times New Roman" panose="02020603050405020304" pitchFamily="18" charset="0"/>
              </a:rPr>
              <a:t>becsatornázása, szakma általi elfogadottság</a:t>
            </a: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16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160" y="274036"/>
            <a:ext cx="9379132" cy="476250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altLang="hu-HU" sz="3200" dirty="0">
                <a:solidFill>
                  <a:srgbClr val="C00000"/>
                </a:solidFill>
              </a:rPr>
              <a:t>Közigazgatási r</a:t>
            </a:r>
            <a:r>
              <a:rPr lang="hu-H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eformirányzatok</a:t>
            </a:r>
            <a:endParaRPr lang="hu-H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02781"/>
              </p:ext>
            </p:extLst>
          </p:nvPr>
        </p:nvGraphicFramePr>
        <p:xfrm>
          <a:off x="222069" y="880913"/>
          <a:ext cx="11743508" cy="56389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0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Elméletek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Időszak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indent="-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Főbb jellemzők 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marR="0" indent="-139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Megoldási javaslatok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Közösségi döntések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 (Public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choice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1960-as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hagyományos bürokrácia működési problémáira, megnövekedett hatalmára hívja fel a figyelmet: a bürokrácia saját érdekeit nézi, és nem a közérdeket szolgálja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Verseny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bevezetése a közszektorban (pl. privatizáció)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(New Public Administration)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1970-1980-as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Hagyományos közigazgatás problémái: rugalmatlan, nem érvényesül kellőképp a társadalom kontrollja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Demokratikus kontroll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demokratikus működés,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Strukturális átalakítás 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rugalmasság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növelése érdekében,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Ügyfélközpontúság</a:t>
                      </a: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Közmenedzsment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(New Public</a:t>
                      </a:r>
                      <a:r>
                        <a:rPr lang="hu-HU" sz="12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Management)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1980-as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Cél az </a:t>
                      </a:r>
                      <a:r>
                        <a:rPr lang="hu-HU" sz="12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eredményorientált és hatékony kormányzás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 szerepének </a:t>
                      </a: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újrafogalmazásával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Piac és verseny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nagyobb szerepe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Kisebb” állam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(állam szerepének csökkentése)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Decentralizáció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Dereguláció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Menedzsment innovációk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Ügyfélorientáltság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 </a:t>
                      </a: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weberizmus</a:t>
                      </a:r>
                      <a:endParaRPr lang="hu-HU" sz="1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Neo-Weberian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hagyományos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hu-HU" sz="12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értékeire alapozott, de annak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eredményességét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hatékonyságát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menedzsment technikákkal növelő irányzat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Állam szerepének növelése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jog erősítése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Állampolgárok bevonása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szakma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fejlesztése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az elsődleges cél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 kormányzás (Good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governance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Társadalmi szereplők,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civil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közösségek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bevonása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 kormányzásba (a döntéshozatalba és a döntések végrehajtásába)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Érintettek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részvétele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bevonása a döntésekbe és a megvalósításba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Konszenzusra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törekvés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Átláthatóság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(korrupció minimalizálása)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99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3107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Új közmenedzsment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(New Public Management - NPM)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1524000" y="1437603"/>
            <a:ext cx="914400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Kialakulásának főbb </a:t>
            </a: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okai</a:t>
            </a:r>
            <a:r>
              <a:rPr lang="hu-HU" altLang="hu-HU" sz="2000" b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elégedetlenség a </a:t>
            </a:r>
            <a:r>
              <a:rPr lang="hu-HU" altLang="hu-HU" sz="2000" dirty="0" err="1">
                <a:cs typeface="Times New Roman" panose="02020603050405020304" pitchFamily="18" charset="0"/>
              </a:rPr>
              <a:t>túlmére</a:t>
            </a:r>
            <a:r>
              <a:rPr lang="en-GB" altLang="hu-HU" sz="2000" dirty="0" err="1">
                <a:cs typeface="Times New Roman" panose="02020603050405020304" pitchFamily="18" charset="0"/>
              </a:rPr>
              <a:t>te</a:t>
            </a:r>
            <a:r>
              <a:rPr lang="hu-HU" altLang="hu-HU" sz="2000" dirty="0" err="1">
                <a:cs typeface="Times New Roman" panose="02020603050405020304" pitchFamily="18" charset="0"/>
              </a:rPr>
              <a:t>zett</a:t>
            </a:r>
            <a:r>
              <a:rPr lang="hu-HU" altLang="hu-HU" sz="2000" dirty="0">
                <a:cs typeface="Times New Roman" panose="02020603050405020304" pitchFamily="18" charset="0"/>
              </a:rPr>
              <a:t> jóléti állammal szemben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társadalmi kontroll iránti igény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recesszió miatti megszorítások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Javaslata</a:t>
            </a:r>
            <a:r>
              <a:rPr lang="hu-HU" altLang="hu-HU" sz="2000" b="1" dirty="0">
                <a:cs typeface="Times New Roman" panose="02020603050405020304" pitchFamily="18" charset="0"/>
              </a:rPr>
              <a:t>: </a:t>
            </a:r>
            <a:r>
              <a:rPr lang="hu-HU" altLang="hu-HU" sz="2000" dirty="0">
                <a:cs typeface="Times New Roman" panose="02020603050405020304" pitchFamily="18" charset="0"/>
              </a:rPr>
              <a:t>közszektorban is a </a:t>
            </a:r>
            <a:r>
              <a:rPr lang="hu-HU" altLang="hu-HU" sz="2000" b="1" dirty="0">
                <a:cs typeface="Times New Roman" panose="02020603050405020304" pitchFamily="18" charset="0"/>
              </a:rPr>
              <a:t>magánszektor megoldásai</a:t>
            </a:r>
            <a:r>
              <a:rPr lang="hu-HU" altLang="hu-HU" sz="2000" dirty="0">
                <a:cs typeface="Times New Roman" panose="02020603050405020304" pitchFamily="18" charset="0"/>
              </a:rPr>
              <a:t>t alkalmazni, MERT nincs különbség köztük 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Cél</a:t>
            </a:r>
            <a:r>
              <a:rPr lang="hu-HU" altLang="hu-HU" sz="2000" dirty="0">
                <a:cs typeface="Times New Roman" panose="02020603050405020304" pitchFamily="18" charset="0"/>
              </a:rPr>
              <a:t>: </a:t>
            </a:r>
            <a:r>
              <a:rPr lang="hu-HU" altLang="hu-HU" sz="2000" b="1" dirty="0">
                <a:cs typeface="Times New Roman" panose="02020603050405020304" pitchFamily="18" charset="0"/>
              </a:rPr>
              <a:t>hatékonyság</a:t>
            </a:r>
            <a:r>
              <a:rPr lang="hu-HU" altLang="hu-HU" sz="2000" dirty="0">
                <a:cs typeface="Times New Roman" panose="02020603050405020304" pitchFamily="18" charset="0"/>
              </a:rPr>
              <a:t>, hatásosság, eredményesség, teljesítmény → „olcsó, kicsi állam”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Eszközei</a:t>
            </a:r>
            <a:r>
              <a:rPr lang="hu-HU" altLang="hu-HU" sz="2000" b="1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p</a:t>
            </a:r>
            <a:r>
              <a:rPr lang="en-GB" altLang="hu-HU" sz="2000" dirty="0" err="1">
                <a:cs typeface="Times New Roman" panose="02020603050405020304" pitchFamily="18" charset="0"/>
              </a:rPr>
              <a:t>éldául</a:t>
            </a:r>
            <a:r>
              <a:rPr lang="hu-HU" altLang="hu-HU" sz="2000" dirty="0">
                <a:cs typeface="Times New Roman" panose="02020603050405020304" pitchFamily="18" charset="0"/>
              </a:rPr>
              <a:t>:</a:t>
            </a:r>
            <a:r>
              <a:rPr lang="en-GB" altLang="hu-HU" sz="2000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szerkezeti változtatások; kiszervezés; privatizáció; pénzügyi-, személyzeti menedzsment decentralizációja; közszféra HR gazdálkodásának piaci megoldásokhoz közelítése; eredményfelelősség fokozott hangsúlyozása.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Kiterjedtsége…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Kritikája… </a:t>
            </a:r>
            <a:r>
              <a:rPr lang="hu-HU" altLang="hu-HU" sz="2000" dirty="0">
                <a:cs typeface="Times New Roman" panose="02020603050405020304" pitchFamily="18" charset="0"/>
              </a:rPr>
              <a:t>(közszférát </a:t>
            </a:r>
            <a:r>
              <a:rPr lang="hu-HU" altLang="hu-HU" sz="2000" u="sng" dirty="0">
                <a:cs typeface="Times New Roman" panose="02020603050405020304" pitchFamily="18" charset="0"/>
              </a:rPr>
              <a:t>NEM</a:t>
            </a:r>
            <a:r>
              <a:rPr lang="hu-HU" altLang="hu-HU" sz="2000" dirty="0">
                <a:cs typeface="Times New Roman" panose="02020603050405020304" pitchFamily="18" charset="0"/>
              </a:rPr>
              <a:t> lehet a magánszféra mintájára működtetni…)</a:t>
            </a:r>
          </a:p>
        </p:txBody>
      </p:sp>
    </p:spTree>
    <p:extLst>
      <p:ext uri="{BB962C8B-B14F-4D97-AF65-F5344CB8AC3E}">
        <p14:creationId xmlns:p14="http://schemas.microsoft.com/office/powerpoint/2010/main" val="2709244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340768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Good </a:t>
            </a:r>
            <a:r>
              <a:rPr lang="hu-HU" sz="3200" dirty="0" err="1">
                <a:solidFill>
                  <a:srgbClr val="C00000"/>
                </a:solidFill>
              </a:rPr>
              <a:t>governance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(jó kormányzás)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1524000" y="1398739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200" dirty="0">
                <a:cs typeface="Times New Roman" panose="02020603050405020304" pitchFamily="18" charset="0"/>
              </a:rPr>
              <a:t>‘90-es évek óta nemzetközi gyakorlatban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Kormányzásban szereplők: állam/kormány + magánszféra + civil társadalom ↔ bevonásuk a döntéshozatali folyamatokba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Hálózatos együttműködésben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Társadalom érdekeinek sokrétűbb/magasabb szintű artikulációja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Politikai, társadalmi, gazdasági prioritások konszenzuson alapuljanak</a:t>
            </a:r>
            <a:endParaRPr lang="hu-HU" altLang="hu-HU" sz="22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2200" b="1" dirty="0">
                <a:solidFill>
                  <a:schemeClr val="tx2"/>
                </a:solidFill>
                <a:cs typeface="Times New Roman" panose="02020603050405020304" pitchFamily="18" charset="0"/>
              </a:rPr>
              <a:t>Ismérvei</a:t>
            </a:r>
            <a:r>
              <a:rPr lang="hu-HU" altLang="hu-HU" sz="2200" b="1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 err="1">
                <a:cs typeface="Times New Roman" panose="02020603050405020304" pitchFamily="18" charset="0"/>
              </a:rPr>
              <a:t>participatív</a:t>
            </a: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>
                <a:cs typeface="Times New Roman" panose="02020603050405020304" pitchFamily="18" charset="0"/>
              </a:rPr>
              <a:t>átlátható/elszámoltatható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effektív a </a:t>
            </a:r>
            <a:r>
              <a:rPr lang="hu-HU" altLang="hu-HU" sz="2200" b="1" dirty="0">
                <a:cs typeface="Times New Roman" panose="02020603050405020304" pitchFamily="18" charset="0"/>
              </a:rPr>
              <a:t>forrás-felhasználás</a:t>
            </a:r>
            <a:r>
              <a:rPr lang="hu-HU" altLang="hu-HU" sz="2200" dirty="0">
                <a:cs typeface="Times New Roman" panose="02020603050405020304" pitchFamily="18" charset="0"/>
              </a:rPr>
              <a:t>ban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igazságos, elősegíti </a:t>
            </a:r>
            <a:r>
              <a:rPr lang="hu-HU" altLang="hu-HU" sz="2200" b="1" dirty="0">
                <a:cs typeface="Times New Roman" panose="02020603050405020304" pitchFamily="18" charset="0"/>
              </a:rPr>
              <a:t>jogállamiság</a:t>
            </a:r>
            <a:r>
              <a:rPr lang="hu-HU" altLang="hu-HU" sz="2200" dirty="0">
                <a:cs typeface="Times New Roman" panose="02020603050405020304" pitchFamily="18" charset="0"/>
              </a:rPr>
              <a:t> megvalósulását  </a:t>
            </a:r>
          </a:p>
          <a:p>
            <a:pPr marL="0" indent="0" algn="just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43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95943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N</a:t>
            </a:r>
            <a:r>
              <a:rPr lang="hu-HU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eo-weberi</a:t>
            </a: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állam és közigazgatás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524000" y="888639"/>
            <a:ext cx="9144000" cy="6165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Kontinentális Európában válasz az </a:t>
            </a:r>
            <a:r>
              <a:rPr lang="hu-HU" altLang="hu-HU" sz="2400" dirty="0" err="1">
                <a:cs typeface="Times New Roman" panose="02020603050405020304" pitchFamily="18" charset="0"/>
              </a:rPr>
              <a:t>NPM-reformokra</a:t>
            </a:r>
            <a:r>
              <a:rPr lang="hu-HU" altLang="hu-HU" sz="2400" dirty="0">
                <a:cs typeface="Times New Roman" panose="02020603050405020304" pitchFamily="18" charset="0"/>
              </a:rPr>
              <a:t> →</a:t>
            </a: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Weberi</a:t>
            </a:r>
            <a:r>
              <a:rPr lang="hu-HU" altLang="hu-HU" sz="2400" dirty="0">
                <a:cs typeface="Times New Roman" panose="02020603050405020304" pitchFamily="18" charset="0"/>
              </a:rPr>
              <a:t>, mert: elismeri a </a:t>
            </a:r>
            <a:r>
              <a:rPr lang="hu-HU" altLang="hu-HU" sz="2400" b="1" dirty="0">
                <a:cs typeface="Times New Roman" panose="02020603050405020304" pitchFamily="18" charset="0"/>
              </a:rPr>
              <a:t>hagyományos közigazgatás-felfogás</a:t>
            </a:r>
            <a:r>
              <a:rPr lang="hu-HU" altLang="hu-HU" sz="2400" dirty="0">
                <a:cs typeface="Times New Roman" panose="02020603050405020304" pitchFamily="18" charset="0"/>
              </a:rPr>
              <a:t>t</a:t>
            </a:r>
          </a:p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állam-, reprezentatív demokrácia-, közigazgatási jog megerősítése 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eltérő státuszú közszolgálat elismerése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Neo</a:t>
            </a:r>
            <a:r>
              <a:rPr lang="hu-HU" altLang="hu-HU" sz="2400" dirty="0">
                <a:cs typeface="Times New Roman" panose="02020603050405020304" pitchFamily="18" charset="0"/>
              </a:rPr>
              <a:t>, mert: + </a:t>
            </a:r>
            <a:r>
              <a:rPr lang="hu-HU" altLang="hu-HU" sz="2400" b="1" dirty="0">
                <a:cs typeface="Times New Roman" panose="02020603050405020304" pitchFamily="18" charset="0"/>
              </a:rPr>
              <a:t>új elemeket adaptál </a:t>
            </a:r>
            <a:r>
              <a:rPr lang="hu-HU" altLang="hu-HU" sz="2400" dirty="0">
                <a:cs typeface="Times New Roman" panose="02020603050405020304" pitchFamily="18" charset="0"/>
              </a:rPr>
              <a:t>a mai viszonyoknak megfelelően (részben NPM bevált intézkedéseit)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eljárásokra orientáló szemléletmódtól elmozdulás állampolgár-központú szolgáltatások felé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bürokratából → szakértő, menedzser</a:t>
            </a:r>
          </a:p>
        </p:txBody>
      </p:sp>
    </p:spTree>
    <p:extLst>
      <p:ext uri="{BB962C8B-B14F-4D97-AF65-F5344CB8AC3E}">
        <p14:creationId xmlns:p14="http://schemas.microsoft.com/office/powerpoint/2010/main" val="56413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/>
          <a:lstStyle/>
          <a:p>
            <a:pPr lvl="1" algn="ctr">
              <a:lnSpc>
                <a:spcPts val="3700"/>
              </a:lnSpc>
              <a:defRPr/>
            </a:pP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nemzetközi szervezetek és </a:t>
            </a:r>
            <a:r>
              <a:rPr lang="hu-HU" sz="2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-intézmények</a:t>
            </a:r>
            <a:b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szerepe a közigazgatás-fejlesztésben</a:t>
            </a:r>
            <a:endParaRPr lang="hu-HU" sz="26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524000" y="1144176"/>
            <a:ext cx="9324528" cy="5805264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Minták/trendek követése (globális </a:t>
            </a:r>
            <a:r>
              <a:rPr lang="hu-HU" sz="2400" dirty="0" err="1">
                <a:cs typeface="Times New Roman" panose="02020603050405020304" pitchFamily="18" charset="0"/>
              </a:rPr>
              <a:t>vs</a:t>
            </a:r>
            <a:r>
              <a:rPr lang="hu-HU" sz="2400" dirty="0">
                <a:cs typeface="Times New Roman" panose="02020603050405020304" pitchFamily="18" charset="0"/>
              </a:rPr>
              <a:t> európai szinten)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mélységű hatások: konvergencia szintek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körülményekből adódóan: eredmények divergálhatnak</a:t>
            </a:r>
          </a:p>
          <a:p>
            <a:pPr algn="just">
              <a:buFontTx/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Nemzetközi szervezetek kiemelkedő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szerepe</a:t>
            </a:r>
            <a:r>
              <a:rPr lang="hu-HU" sz="2400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tagjaik </a:t>
            </a:r>
            <a:r>
              <a:rPr lang="hu-HU" sz="2400" b="1" dirty="0">
                <a:cs typeface="Times New Roman" panose="02020603050405020304" pitchFamily="18" charset="0"/>
              </a:rPr>
              <a:t>közigazgatás-fejlesztés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konvergencia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hatások közvetítés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Pl.: OECD, </a:t>
            </a:r>
            <a:r>
              <a:rPr lang="hu-HU" sz="2400" dirty="0" err="1">
                <a:cs typeface="Times New Roman" panose="02020603050405020304" pitchFamily="18" charset="0"/>
              </a:rPr>
              <a:t>ENSz</a:t>
            </a:r>
            <a:r>
              <a:rPr lang="hu-HU" sz="2400" dirty="0">
                <a:cs typeface="Times New Roman" panose="02020603050405020304" pitchFamily="18" charset="0"/>
              </a:rPr>
              <a:t>, Nemzetközi Valutaalap, Világbank, Európa Tanács, EU, EUPAN, IIAS, EIPA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DE: változó irányvonalak - </a:t>
            </a:r>
            <a:r>
              <a:rPr lang="hu-HU" sz="2400" b="1" dirty="0">
                <a:cs typeface="Times New Roman" panose="02020603050405020304" pitchFamily="18" charset="0"/>
              </a:rPr>
              <a:t>ajánlások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Ezredforduló óta figyelemfelhívás: </a:t>
            </a:r>
            <a:r>
              <a:rPr lang="hu-HU" sz="2400" i="1" dirty="0">
                <a:cs typeface="Times New Roman" panose="02020603050405020304" pitchFamily="18" charset="0"/>
              </a:rPr>
              <a:t>„</a:t>
            </a:r>
            <a:r>
              <a:rPr lang="hu-HU" sz="2400" i="1" dirty="0" err="1">
                <a:cs typeface="Times New Roman" panose="02020603050405020304" pitchFamily="18" charset="0"/>
              </a:rPr>
              <a:t>Context</a:t>
            </a:r>
            <a:r>
              <a:rPr lang="hu-HU" sz="2400" i="1" dirty="0"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cs typeface="Times New Roman" panose="02020603050405020304" pitchFamily="18" charset="0"/>
              </a:rPr>
              <a:t>matters</a:t>
            </a:r>
            <a:r>
              <a:rPr lang="hu-HU" sz="2400" i="1" dirty="0">
                <a:cs typeface="Times New Roman" panose="02020603050405020304" pitchFamily="18" charset="0"/>
              </a:rPr>
              <a:t>.”</a:t>
            </a: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075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1524000" y="1562189"/>
            <a:ext cx="9036496" cy="5589835"/>
          </a:xfrm>
        </p:spPr>
        <p:txBody>
          <a:bodyPr/>
          <a:lstStyle/>
          <a:p>
            <a:r>
              <a:rPr lang="hu-HU" altLang="hu-HU" sz="2400" b="1" dirty="0">
                <a:cs typeface="Times New Roman" panose="02020603050405020304" pitchFamily="18" charset="0"/>
              </a:rPr>
              <a:t>Közigazgatási/közszolgálati modell </a:t>
            </a:r>
            <a:r>
              <a:rPr lang="hu-HU" altLang="hu-HU" sz="2400" dirty="0">
                <a:cs typeface="Times New Roman" panose="02020603050405020304" pitchFamily="18" charset="0"/>
              </a:rPr>
              <a:t>megválasztása </a:t>
            </a:r>
            <a:r>
              <a:rPr lang="hu-HU" altLang="hu-HU" sz="2400" b="1" dirty="0">
                <a:cs typeface="Times New Roman" panose="02020603050405020304" pitchFamily="18" charset="0"/>
              </a:rPr>
              <a:t>= tagállami hatáskör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DE kialakulóban: közös </a:t>
            </a: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Európai Közigazgatási Tér </a:t>
            </a:r>
            <a:r>
              <a:rPr lang="hu-HU" altLang="hu-HU" sz="2400" dirty="0">
                <a:cs typeface="Times New Roman" panose="02020603050405020304" pitchFamily="18" charset="0"/>
              </a:rPr>
              <a:t>↔ konvergencia hatások révén közös európai modell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Tagállamok kötelezettségei a közigazgatás kapcsán...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hu-HU" altLang="hu-HU" sz="2400" dirty="0">
                <a:cs typeface="Times New Roman" panose="02020603050405020304" pitchFamily="18" charset="0"/>
              </a:rPr>
              <a:t>	(uniós jog végrehajtói)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Közös közigazgatási kultúra: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↔ </a:t>
            </a:r>
            <a:r>
              <a:rPr lang="hu-HU" altLang="hu-HU" sz="2400" b="1" dirty="0">
                <a:cs typeface="Times New Roman" panose="02020603050405020304" pitchFamily="18" charset="0"/>
              </a:rPr>
              <a:t>Európai közigazgatási alapelvek </a:t>
            </a:r>
            <a:r>
              <a:rPr lang="hu-HU" altLang="hu-HU" sz="2400" dirty="0">
                <a:cs typeface="Times New Roman" panose="02020603050405020304" pitchFamily="18" charset="0"/>
              </a:rPr>
              <a:t>(</a:t>
            </a:r>
            <a:r>
              <a:rPr lang="hu-HU" altLang="hu-HU" sz="2400" i="1" dirty="0">
                <a:cs typeface="Times New Roman" panose="02020603050405020304" pitchFamily="18" charset="0"/>
              </a:rPr>
              <a:t>Európai Bíróság szerepe</a:t>
            </a:r>
            <a:r>
              <a:rPr lang="hu-HU" altLang="hu-HU" sz="2400" dirty="0">
                <a:cs typeface="Times New Roman" panose="02020603050405020304" pitchFamily="18" charset="0"/>
              </a:rPr>
              <a:t>) 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EU-ban beazonosítható </a:t>
            </a:r>
            <a:r>
              <a:rPr lang="hu-HU" altLang="hu-HU" sz="2400" b="1" dirty="0">
                <a:cs typeface="Times New Roman" panose="02020603050405020304" pitchFamily="18" charset="0"/>
              </a:rPr>
              <a:t>reformtendenciák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Átfogó cél a megfelelő egyensúly: </a:t>
            </a:r>
            <a:r>
              <a:rPr lang="hu-HU" altLang="hu-HU" sz="2400" b="1" dirty="0">
                <a:cs typeface="Times New Roman" panose="02020603050405020304" pitchFamily="18" charset="0"/>
              </a:rPr>
              <a:t>kiadáscsökkentés ↔ ügyfélorientált közszolgáltatások </a:t>
            </a:r>
            <a:r>
              <a:rPr lang="hu-HU" altLang="hu-HU" sz="2400" dirty="0">
                <a:cs typeface="Times New Roman" panose="02020603050405020304" pitchFamily="18" charset="0"/>
              </a:rPr>
              <a:t>biztosítása között </a:t>
            </a:r>
          </a:p>
          <a:p>
            <a:endParaRPr lang="hu-HU" alt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hu-HU" altLang="hu-HU" sz="22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dirty="0">
              <a:cs typeface="Times New Roman" panose="02020603050405020304" pitchFamily="18" charset="0"/>
            </a:endParaRPr>
          </a:p>
        </p:txBody>
      </p:sp>
      <p:sp>
        <p:nvSpPr>
          <p:cNvPr id="13315" name="Cím 4"/>
          <p:cNvSpPr>
            <a:spLocks noGrp="1"/>
          </p:cNvSpPr>
          <p:nvPr>
            <p:ph type="title"/>
          </p:nvPr>
        </p:nvSpPr>
        <p:spPr>
          <a:xfrm>
            <a:off x="1524000" y="326573"/>
            <a:ext cx="9144000" cy="1052735"/>
          </a:xfrm>
        </p:spPr>
        <p:txBody>
          <a:bodyPr>
            <a:normAutofit fontScale="90000"/>
          </a:bodyPr>
          <a:lstStyle/>
          <a:p>
            <a:pPr marL="342900" indent="-342900" algn="ctr">
              <a:lnSpc>
                <a:spcPts val="3200"/>
              </a:lnSpc>
              <a:defRPr/>
            </a:pPr>
            <a:r>
              <a:rPr lang="hu-HU" sz="2400" dirty="0">
                <a:solidFill>
                  <a:srgbClr val="C00000"/>
                </a:solidFill>
              </a:rPr>
              <a:t>Közigazgatás-fejlesztési tendenciák az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EU-tagállamokban az ezredforduló után –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célok, módszerek, eszközök</a:t>
            </a:r>
          </a:p>
        </p:txBody>
      </p:sp>
    </p:spTree>
    <p:extLst>
      <p:ext uri="{BB962C8B-B14F-4D97-AF65-F5344CB8AC3E}">
        <p14:creationId xmlns:p14="http://schemas.microsoft.com/office/powerpoint/2010/main" val="944606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68760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78C69B-593B-4D05-A77F-8C99C130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058091"/>
            <a:ext cx="11795760" cy="567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131762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kialakulása és fejlődése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99563"/>
              </p:ext>
            </p:extLst>
          </p:nvPr>
        </p:nvGraphicFramePr>
        <p:xfrm>
          <a:off x="2063552" y="3507671"/>
          <a:ext cx="8140912" cy="33304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magyar kormányzati rendszer története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 – 1918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- királyság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1918 – 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Tanácsköztársaság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1919/20 – 1944/45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– királyság, kormányzó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1945/46 – 1949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 – 1989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 –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72783"/>
              </p:ext>
            </p:extLst>
          </p:nvPr>
        </p:nvGraphicFramePr>
        <p:xfrm>
          <a:off x="2063553" y="1340768"/>
          <a:ext cx="8136903" cy="207303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Egyetemes történeti korszakok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Centralizált történelmi bürokratikus birodalmak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Veszélyelhárító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XVII-XVIII.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Rendőrállam – professzionális adminisztráció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Jogállam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Jóléti állam –  szolgáltató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92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87488" y="0"/>
            <a:ext cx="9180512" cy="1340768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91360"/>
              </p:ext>
            </p:extLst>
          </p:nvPr>
        </p:nvGraphicFramePr>
        <p:xfrm>
          <a:off x="1350491" y="1096228"/>
          <a:ext cx="9073008" cy="55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32"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FELADAT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759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kataszter  = alap a szervezetfejlesztéshez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hatásköri, vezetési-irányítási kérdések, illesztések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formakényszer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kiszervezések áttekintése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fizikai-, informatikai felszereltség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dereguláció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stratégiaalkotás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e-közigazgatás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adminisztratív terhek csökkentése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esélyegyenlőség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elszámoltathatóság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korrupció felszámolása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kezdeményező kommunikáció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ELJÁRÁS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SZEMÉLYZET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790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egységesítés, egyszerűsítés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belső: koordináció, központosított hatáskörök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külső: ügyfélkapcsolatokban (minőségi jogalkotás, ügyfélorientált, szolgáltató jellegű…)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személyi állomány megújítása… (kiterjesztő értelmezés)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életpálya-modell: karrierrendszerű, de rugalmas, átjárható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eszköze: munkakör alapú foglalkoztatási rendszer bevezetése </a:t>
                      </a:r>
                      <a:r>
                        <a:rPr lang="hu-HU" altLang="hu-HU" sz="1800" i="1" u="none" baseline="0" dirty="0">
                          <a:latin typeface="+mj-lt"/>
                          <a:cs typeface="Times New Roman" panose="02020603050405020304" pitchFamily="18" charset="0"/>
                        </a:rPr>
                        <a:t> (időközben változott)</a:t>
                      </a:r>
                      <a:endParaRPr lang="hu-HU" altLang="hu-HU" sz="1800" i="1" u="none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szakmai tudás; elkötelezettség; bizalom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807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87384"/>
            <a:ext cx="9144000" cy="1340768"/>
          </a:xfrm>
        </p:spPr>
        <p:txBody>
          <a:bodyPr>
            <a:normAutofit/>
          </a:bodyPr>
          <a:lstStyle/>
          <a:p>
            <a:pPr algn="ctr">
              <a:lnSpc>
                <a:spcPts val="31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Közigazgatás-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Közszolgáltatás-fejlesztési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Stratégia 2014-2020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8D37B-4BE1-4D28-84D8-C3E911DB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91698"/>
            <a:ext cx="8928992" cy="46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1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0539" y="1"/>
            <a:ext cx="8550807" cy="1412875"/>
          </a:xfrm>
        </p:spPr>
        <p:txBody>
          <a:bodyPr/>
          <a:lstStyle/>
          <a:p>
            <a:pPr>
              <a:lnSpc>
                <a:spcPts val="31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Közigazgatás- és Közszolgáltatás-fejlesztési Stratégia 2014-2020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774191-E7CA-4F70-8BEC-589557AA7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673332"/>
              </p:ext>
            </p:extLst>
          </p:nvPr>
        </p:nvGraphicFramePr>
        <p:xfrm>
          <a:off x="1784593" y="1484785"/>
          <a:ext cx="8550807" cy="528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0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524000" y="1268760"/>
            <a:ext cx="9144000" cy="5589240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3175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25625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8" y="3657601"/>
            <a:ext cx="9144000" cy="1436914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szervezete</a:t>
            </a:r>
          </a:p>
        </p:txBody>
      </p:sp>
    </p:spTree>
    <p:extLst>
      <p:ext uri="{BB962C8B-B14F-4D97-AF65-F5344CB8AC3E}">
        <p14:creationId xmlns:p14="http://schemas.microsoft.com/office/powerpoint/2010/main" val="5603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186</TotalTime>
  <Words>6712</Words>
  <Application>Microsoft Office PowerPoint</Application>
  <PresentationFormat>Szélesvásznú</PresentationFormat>
  <Paragraphs>1403</Paragraphs>
  <Slides>83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91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Office-téma</vt:lpstr>
      <vt:lpstr>KÖZIGAZGATÁSI SZAKVIZSGA Választott tárgy Államigazgatás</vt:lpstr>
      <vt:lpstr>1. fejezet Az államigazgatás fogalma és helye az állami szervek és a közigazgatás rendszerében </vt:lpstr>
      <vt:lpstr>Az államszervezet felépítésének elvei</vt:lpstr>
      <vt:lpstr>PowerPoint-bemutató</vt:lpstr>
      <vt:lpstr>PowerPoint-bemutató</vt:lpstr>
      <vt:lpstr>Közigazgatás</vt:lpstr>
      <vt:lpstr>A magyar közigazgatás alrendszerei</vt:lpstr>
      <vt:lpstr>Az államigazgatás kialakulása és fejlődése</vt:lpstr>
      <vt:lpstr>2. fejezet Az államigazgatás szervezete</vt:lpstr>
      <vt:lpstr>Az államigazgatási szervezet felépítésének elvei</vt:lpstr>
      <vt:lpstr>Az államigazgatási szervek osztályozása</vt:lpstr>
      <vt:lpstr>PowerPoint-bemutató</vt:lpstr>
      <vt:lpstr>PowerPoint-bemutató</vt:lpstr>
      <vt:lpstr>PowerPoint-bemutató</vt:lpstr>
      <vt:lpstr>A központi államigazgatási szervek</vt:lpstr>
      <vt:lpstr>A központi államigazgatási szervek</vt:lpstr>
      <vt:lpstr>A központi államigazgatási szervek</vt:lpstr>
      <vt:lpstr>A Kormány és a miniszterelnök munkáját  segítő egyéb szervek</vt:lpstr>
      <vt:lpstr>A Kormányzati Központ szervei</vt:lpstr>
      <vt:lpstr>A Kormányzati Központ szervei</vt:lpstr>
      <vt:lpstr>A Kormányzati Központ szervei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</vt:lpstr>
      <vt:lpstr>A Kormány irányítása alá nem tartozó központi államigazgatási szervek</vt:lpstr>
      <vt:lpstr>A közigazgatás területi és helyi szervei</vt:lpstr>
      <vt:lpstr>  Az államigazgatás területi és helyi szervei   </vt:lpstr>
      <vt:lpstr>  Az államigazgatás területi és helyi szervei   </vt:lpstr>
      <vt:lpstr>Az államigazgatás területi és helyi szervei</vt:lpstr>
      <vt:lpstr>Az államigazgatás területi és helyi szervei</vt:lpstr>
      <vt:lpstr>Az államigazgatás területi és helyi szervei</vt:lpstr>
      <vt:lpstr>Járások</vt:lpstr>
      <vt:lpstr>Az államigazgatás területi és helyi szervei </vt:lpstr>
      <vt:lpstr>Az államigazgatás területi és helyi szervei</vt:lpstr>
      <vt:lpstr> 3. fejezet Az államigazgatás funkciói és működése </vt:lpstr>
      <vt:lpstr>Az államigazgatási funkciói és feladatai</vt:lpstr>
      <vt:lpstr>Az államigazgatási funkciói</vt:lpstr>
      <vt:lpstr>Az államigazgatási funkciói</vt:lpstr>
      <vt:lpstr>Az államigazgatás működésének alapelvei</vt:lpstr>
      <vt:lpstr>Az államigazgatás tevékenységfajtái</vt:lpstr>
      <vt:lpstr>Az államigazgatás jogalkotó és jogalkalmazó tevékenysége</vt:lpstr>
      <vt:lpstr>Az államigazgatás jogalkotó és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 belső igazgatási tevékenység</vt:lpstr>
      <vt:lpstr>A belső igazgatási tevékenység</vt:lpstr>
      <vt:lpstr>4. fejezet Az államigazgatás személyzete</vt:lpstr>
      <vt:lpstr> A közigazgatási személyzeti politika rendszerei </vt:lpstr>
      <vt:lpstr>PowerPoint-bemutató</vt:lpstr>
      <vt:lpstr>PowerPoint-bemutató</vt:lpstr>
      <vt:lpstr>PowerPoint-bemutató</vt:lpstr>
      <vt:lpstr>A közigazgatási személyzeti politika Magyarországon</vt:lpstr>
      <vt:lpstr>A közigazgatási személyzeti politika Magyarországon</vt:lpstr>
      <vt:lpstr>A közigazgatási személyzeti politika Magyarországon</vt:lpstr>
      <vt:lpstr>Az államigazgatási dolgozók felelősségi rendszere</vt:lpstr>
      <vt:lpstr>Az államigazgatási dolgozók felelőssége</vt:lpstr>
      <vt:lpstr>Az államigazgatási dolgozók felelőssége</vt:lpstr>
      <vt:lpstr>Az államigazgatási dolgozók felelőssége</vt:lpstr>
      <vt:lpstr> A közszolgálati etika </vt:lpstr>
      <vt:lpstr>A közszolgálati etika</vt:lpstr>
      <vt:lpstr>5. fejezet Közigazgatás-fejlesztés  az Európai Unióban és hazánkban</vt:lpstr>
      <vt:lpstr> Közigazgatási reformirányzatok </vt:lpstr>
      <vt:lpstr>Közigazgatási reformirányzatok</vt:lpstr>
      <vt:lpstr>Új közmenedzsment  (New Public Management - NPM)</vt:lpstr>
      <vt:lpstr>Good governance (jó kormányzás)</vt:lpstr>
      <vt:lpstr>Neo-weberi állam és közigazgatás</vt:lpstr>
      <vt:lpstr>A nemzetközi szervezetek és -intézmények szerepe a közigazgatás-fejlesztésben</vt:lpstr>
      <vt:lpstr>Közigazgatás-fejlesztési tendenciák az EU-tagállamokban az ezredforduló után – célok, módszerek, eszközök</vt:lpstr>
      <vt:lpstr>A Magyary Zoltán Közigazgatás-fejlesztési programok és megvalósulásuk</vt:lpstr>
      <vt:lpstr>A Magyary Zoltán Közigazgatás-fejlesztési programok és megvalósulásuk</vt:lpstr>
      <vt:lpstr>Közigazgatás- és Közszolgáltatás-fejlesztési Stratégia 2014-2020</vt:lpstr>
      <vt:lpstr>Közigazgatás- és Közszolgáltatás-fejlesztési Stratégia 2014-2020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28</cp:revision>
  <dcterms:created xsi:type="dcterms:W3CDTF">2020-01-30T10:32:07Z</dcterms:created>
  <dcterms:modified xsi:type="dcterms:W3CDTF">2024-03-06T08:45:26Z</dcterms:modified>
</cp:coreProperties>
</file>